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6" r:id="rId3"/>
    <p:sldId id="287" r:id="rId4"/>
    <p:sldId id="277" r:id="rId5"/>
    <p:sldId id="288" r:id="rId6"/>
    <p:sldId id="289" r:id="rId7"/>
    <p:sldId id="279" r:id="rId8"/>
    <p:sldId id="260" r:id="rId9"/>
    <p:sldId id="263" r:id="rId10"/>
    <p:sldId id="278" r:id="rId11"/>
    <p:sldId id="266" r:id="rId12"/>
    <p:sldId id="264" r:id="rId13"/>
    <p:sldId id="280" r:id="rId14"/>
    <p:sldId id="268" r:id="rId15"/>
    <p:sldId id="283" r:id="rId16"/>
    <p:sldId id="284" r:id="rId17"/>
    <p:sldId id="269" r:id="rId18"/>
    <p:sldId id="270" r:id="rId19"/>
    <p:sldId id="271" r:id="rId20"/>
    <p:sldId id="292" r:id="rId21"/>
    <p:sldId id="285" r:id="rId22"/>
    <p:sldId id="293" r:id="rId23"/>
    <p:sldId id="262" r:id="rId24"/>
    <p:sldId id="272" r:id="rId25"/>
    <p:sldId id="275" r:id="rId26"/>
    <p:sldId id="295" r:id="rId27"/>
    <p:sldId id="297" r:id="rId28"/>
    <p:sldId id="296" r:id="rId2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ster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7" d="100"/>
          <a:sy n="67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405EE8-9AD9-7C47-B8E4-8DA107C50298}" type="doc">
      <dgm:prSet loTypeId="urn:microsoft.com/office/officeart/2009/3/layout/StepUp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61DB322-62AC-5242-B593-00FF063D2209}">
      <dgm:prSet phldrT="[Texto]" custT="1"/>
      <dgm:spPr/>
      <dgm:t>
        <a:bodyPr/>
        <a:lstStyle/>
        <a:p>
          <a:r>
            <a:rPr lang="es-ES" sz="2000" dirty="0" smtClean="0"/>
            <a:t>cadete la compañía de Húsares Nobles de Fernando VII</a:t>
          </a:r>
          <a:endParaRPr lang="es-ES" sz="2000" dirty="0"/>
        </a:p>
      </dgm:t>
    </dgm:pt>
    <dgm:pt modelId="{C8E1E754-2756-9C46-8B34-68761634D81D}" type="parTrans" cxnId="{293C762D-9AE0-264A-8CE1-4A76EEA82D9E}">
      <dgm:prSet/>
      <dgm:spPr/>
      <dgm:t>
        <a:bodyPr/>
        <a:lstStyle/>
        <a:p>
          <a:endParaRPr lang="es-ES"/>
        </a:p>
      </dgm:t>
    </dgm:pt>
    <dgm:pt modelId="{9C657E63-40CA-0B48-BADE-5E47BAC6EF12}" type="sibTrans" cxnId="{293C762D-9AE0-264A-8CE1-4A76EEA82D9E}">
      <dgm:prSet/>
      <dgm:spPr/>
      <dgm:t>
        <a:bodyPr/>
        <a:lstStyle/>
        <a:p>
          <a:endParaRPr lang="es-ES"/>
        </a:p>
      </dgm:t>
    </dgm:pt>
    <dgm:pt modelId="{DD0434B7-16EC-6644-905E-F326B3E86D73}">
      <dgm:prSet phldrT="[Texto]" custT="1"/>
      <dgm:spPr/>
      <dgm:t>
        <a:bodyPr/>
        <a:lstStyle/>
        <a:p>
          <a:r>
            <a:rPr lang="es-EC" sz="2000" dirty="0" smtClean="0"/>
            <a:t>conoció a Bolívar. Participó en la guerra de independen-</a:t>
          </a:r>
          <a:r>
            <a:rPr lang="es-EC" sz="2000" dirty="0" err="1" smtClean="0"/>
            <a:t>cia</a:t>
          </a:r>
          <a:r>
            <a:rPr lang="es-EC" sz="2000" dirty="0" smtClean="0"/>
            <a:t> de Venezuela</a:t>
          </a:r>
          <a:endParaRPr lang="es-ES" sz="2000" dirty="0"/>
        </a:p>
      </dgm:t>
    </dgm:pt>
    <dgm:pt modelId="{D563CF16-AA93-AF40-8494-FE5D9780F54E}" type="parTrans" cxnId="{237271C5-9E94-DF4C-BC1A-E9648E4B6F13}">
      <dgm:prSet/>
      <dgm:spPr/>
      <dgm:t>
        <a:bodyPr/>
        <a:lstStyle/>
        <a:p>
          <a:endParaRPr lang="es-ES"/>
        </a:p>
      </dgm:t>
    </dgm:pt>
    <dgm:pt modelId="{CCD04BC7-2980-1740-A06A-EAC29FE72F7C}" type="sibTrans" cxnId="{237271C5-9E94-DF4C-BC1A-E9648E4B6F13}">
      <dgm:prSet/>
      <dgm:spPr/>
      <dgm:t>
        <a:bodyPr/>
        <a:lstStyle/>
        <a:p>
          <a:endParaRPr lang="es-ES"/>
        </a:p>
      </dgm:t>
    </dgm:pt>
    <dgm:pt modelId="{AA95BE43-DBA2-AA4B-AA5E-F3DA45E8764C}">
      <dgm:prSet phldrT="[Texto]" custT="1"/>
      <dgm:spPr/>
      <dgm:t>
        <a:bodyPr/>
        <a:lstStyle/>
        <a:p>
          <a:r>
            <a:rPr lang="es-EC" sz="2000" dirty="0" smtClean="0"/>
            <a:t>ascendido al grado de general</a:t>
          </a:r>
          <a:endParaRPr lang="es-ES" sz="2000" dirty="0"/>
        </a:p>
      </dgm:t>
    </dgm:pt>
    <dgm:pt modelId="{D75486C8-BEC4-B844-B17B-F3CC07F11F42}" type="parTrans" cxnId="{3D834D51-231F-CE4F-BE09-A5D0AF5BB1EF}">
      <dgm:prSet/>
      <dgm:spPr/>
      <dgm:t>
        <a:bodyPr/>
        <a:lstStyle/>
        <a:p>
          <a:endParaRPr lang="es-ES"/>
        </a:p>
      </dgm:t>
    </dgm:pt>
    <dgm:pt modelId="{08997126-2088-5942-B0B9-CD76AE4D378B}" type="sibTrans" cxnId="{3D834D51-231F-CE4F-BE09-A5D0AF5BB1EF}">
      <dgm:prSet/>
      <dgm:spPr/>
      <dgm:t>
        <a:bodyPr/>
        <a:lstStyle/>
        <a:p>
          <a:endParaRPr lang="es-ES"/>
        </a:p>
      </dgm:t>
    </dgm:pt>
    <dgm:pt modelId="{049AE04C-1FFC-E541-AE23-5A009070E8FC}">
      <dgm:prSet phldrT="[Texto]" custT="1"/>
      <dgm:spPr/>
      <dgm:t>
        <a:bodyPr/>
        <a:lstStyle/>
        <a:p>
          <a:r>
            <a:rPr lang="es-EC" sz="2000" dirty="0" smtClean="0"/>
            <a:t>Estuvo junto a Bolívar en la campaña por la libertad de Colombia</a:t>
          </a:r>
        </a:p>
        <a:p>
          <a:r>
            <a:rPr lang="es-EC" sz="2000" dirty="0" smtClean="0"/>
            <a:t>(1820)</a:t>
          </a:r>
          <a:endParaRPr lang="es-ES" sz="2000" dirty="0"/>
        </a:p>
      </dgm:t>
    </dgm:pt>
    <dgm:pt modelId="{099913FA-3DAC-E045-8A34-FA1BB5E1EFD7}" type="parTrans" cxnId="{A38BE0AC-3006-D547-99AB-F0E79B78E853}">
      <dgm:prSet/>
      <dgm:spPr/>
      <dgm:t>
        <a:bodyPr/>
        <a:lstStyle/>
        <a:p>
          <a:endParaRPr lang="es-ES"/>
        </a:p>
      </dgm:t>
    </dgm:pt>
    <dgm:pt modelId="{3F6E075E-8276-D041-A41E-EC1A16E2CAAF}" type="sibTrans" cxnId="{A38BE0AC-3006-D547-99AB-F0E79B78E853}">
      <dgm:prSet/>
      <dgm:spPr/>
      <dgm:t>
        <a:bodyPr/>
        <a:lstStyle/>
        <a:p>
          <a:endParaRPr lang="es-ES"/>
        </a:p>
      </dgm:t>
    </dgm:pt>
    <dgm:pt modelId="{B5090C47-89CE-354C-B26B-CCEAA4CCF54D}">
      <dgm:prSet phldrT="[Texto]" custT="1"/>
      <dgm:spPr/>
      <dgm:t>
        <a:bodyPr/>
        <a:lstStyle/>
        <a:p>
          <a:r>
            <a:rPr lang="es-EC" sz="1800" dirty="0" smtClean="0"/>
            <a:t>Bolívar le encargó la campaña de liberación de nuestra patria.</a:t>
          </a:r>
          <a:endParaRPr lang="es-ES" sz="1800" dirty="0"/>
        </a:p>
      </dgm:t>
    </dgm:pt>
    <dgm:pt modelId="{44A82F52-1B55-3241-899D-0A3DEAB3BA6D}" type="parTrans" cxnId="{991ACF6A-4F79-3946-8E32-1CBD1214889C}">
      <dgm:prSet/>
      <dgm:spPr/>
      <dgm:t>
        <a:bodyPr/>
        <a:lstStyle/>
        <a:p>
          <a:endParaRPr lang="es-ES"/>
        </a:p>
      </dgm:t>
    </dgm:pt>
    <dgm:pt modelId="{FF1DF236-3047-D94F-96D5-64F5DD6C7B5F}" type="sibTrans" cxnId="{991ACF6A-4F79-3946-8E32-1CBD1214889C}">
      <dgm:prSet/>
      <dgm:spPr/>
      <dgm:t>
        <a:bodyPr/>
        <a:lstStyle/>
        <a:p>
          <a:endParaRPr lang="es-ES"/>
        </a:p>
      </dgm:t>
    </dgm:pt>
    <dgm:pt modelId="{6EFED29C-9FF7-E140-B79E-1955AA1E3FD0}" type="pres">
      <dgm:prSet presAssocID="{27405EE8-9AD9-7C47-B8E4-8DA107C5029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4652BCB-3DF9-8B45-AFC2-C38D7E90972C}" type="pres">
      <dgm:prSet presAssocID="{D61DB322-62AC-5242-B593-00FF063D2209}" presName="composite" presStyleCnt="0"/>
      <dgm:spPr/>
    </dgm:pt>
    <dgm:pt modelId="{96CF9B32-BB01-FC40-9837-6E46096ECA10}" type="pres">
      <dgm:prSet presAssocID="{D61DB322-62AC-5242-B593-00FF063D2209}" presName="LShape" presStyleLbl="alignNode1" presStyleIdx="0" presStyleCnt="9"/>
      <dgm:spPr/>
    </dgm:pt>
    <dgm:pt modelId="{676C2966-2B40-7041-9A9D-4C6D2772932C}" type="pres">
      <dgm:prSet presAssocID="{D61DB322-62AC-5242-B593-00FF063D2209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83EBD1-537B-6946-841D-D10920BA7E95}" type="pres">
      <dgm:prSet presAssocID="{D61DB322-62AC-5242-B593-00FF063D2209}" presName="Triangle" presStyleLbl="alignNode1" presStyleIdx="1" presStyleCnt="9"/>
      <dgm:spPr/>
    </dgm:pt>
    <dgm:pt modelId="{BB1FCAF6-064A-A94E-9F08-72B2546EEBCC}" type="pres">
      <dgm:prSet presAssocID="{9C657E63-40CA-0B48-BADE-5E47BAC6EF12}" presName="sibTrans" presStyleCnt="0"/>
      <dgm:spPr/>
    </dgm:pt>
    <dgm:pt modelId="{802C4EEB-90AE-E643-950B-F18B89727738}" type="pres">
      <dgm:prSet presAssocID="{9C657E63-40CA-0B48-BADE-5E47BAC6EF12}" presName="space" presStyleCnt="0"/>
      <dgm:spPr/>
    </dgm:pt>
    <dgm:pt modelId="{38EC26B5-DE8A-934C-B809-B5BBBC5A0BDF}" type="pres">
      <dgm:prSet presAssocID="{DD0434B7-16EC-6644-905E-F326B3E86D73}" presName="composite" presStyleCnt="0"/>
      <dgm:spPr/>
    </dgm:pt>
    <dgm:pt modelId="{EA0B7976-8E43-1540-8A00-BE4115DB5D08}" type="pres">
      <dgm:prSet presAssocID="{DD0434B7-16EC-6644-905E-F326B3E86D73}" presName="LShape" presStyleLbl="alignNode1" presStyleIdx="2" presStyleCnt="9"/>
      <dgm:spPr/>
    </dgm:pt>
    <dgm:pt modelId="{139A29E8-02AA-434A-9BC6-E536C8949013}" type="pres">
      <dgm:prSet presAssocID="{DD0434B7-16EC-6644-905E-F326B3E86D73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BDE793-028B-6443-AA62-5372D018CD5F}" type="pres">
      <dgm:prSet presAssocID="{DD0434B7-16EC-6644-905E-F326B3E86D73}" presName="Triangle" presStyleLbl="alignNode1" presStyleIdx="3" presStyleCnt="9"/>
      <dgm:spPr/>
    </dgm:pt>
    <dgm:pt modelId="{7FACA7E7-756A-CB41-860C-939D87FF3789}" type="pres">
      <dgm:prSet presAssocID="{CCD04BC7-2980-1740-A06A-EAC29FE72F7C}" presName="sibTrans" presStyleCnt="0"/>
      <dgm:spPr/>
    </dgm:pt>
    <dgm:pt modelId="{E9E1C4DA-7478-634A-A9CC-7B6D3DCB48F3}" type="pres">
      <dgm:prSet presAssocID="{CCD04BC7-2980-1740-A06A-EAC29FE72F7C}" presName="space" presStyleCnt="0"/>
      <dgm:spPr/>
    </dgm:pt>
    <dgm:pt modelId="{2CE6189C-E59B-2944-AF81-F150EE95BC14}" type="pres">
      <dgm:prSet presAssocID="{AA95BE43-DBA2-AA4B-AA5E-F3DA45E8764C}" presName="composite" presStyleCnt="0"/>
      <dgm:spPr/>
    </dgm:pt>
    <dgm:pt modelId="{694C52F2-E7C0-6C48-BDBD-18BF760625EC}" type="pres">
      <dgm:prSet presAssocID="{AA95BE43-DBA2-AA4B-AA5E-F3DA45E8764C}" presName="LShape" presStyleLbl="alignNode1" presStyleIdx="4" presStyleCnt="9"/>
      <dgm:spPr/>
    </dgm:pt>
    <dgm:pt modelId="{2049953A-CA95-4C4C-823A-FAA998BC8C2D}" type="pres">
      <dgm:prSet presAssocID="{AA95BE43-DBA2-AA4B-AA5E-F3DA45E8764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BD6631-7F37-FA47-AB01-3D14D9E47DEC}" type="pres">
      <dgm:prSet presAssocID="{AA95BE43-DBA2-AA4B-AA5E-F3DA45E8764C}" presName="Triangle" presStyleLbl="alignNode1" presStyleIdx="5" presStyleCnt="9"/>
      <dgm:spPr/>
    </dgm:pt>
    <dgm:pt modelId="{80C9F482-AB82-CD43-8C00-3827A5BD8BD4}" type="pres">
      <dgm:prSet presAssocID="{08997126-2088-5942-B0B9-CD76AE4D378B}" presName="sibTrans" presStyleCnt="0"/>
      <dgm:spPr/>
    </dgm:pt>
    <dgm:pt modelId="{8BCAC879-1915-2440-A81B-6D4CEC582083}" type="pres">
      <dgm:prSet presAssocID="{08997126-2088-5942-B0B9-CD76AE4D378B}" presName="space" presStyleCnt="0"/>
      <dgm:spPr/>
    </dgm:pt>
    <dgm:pt modelId="{9EEB29DE-4A07-8740-B12E-B3D11463F0AA}" type="pres">
      <dgm:prSet presAssocID="{049AE04C-1FFC-E541-AE23-5A009070E8FC}" presName="composite" presStyleCnt="0"/>
      <dgm:spPr/>
    </dgm:pt>
    <dgm:pt modelId="{2F07632B-EBA6-9B43-BD2F-A98EB3D10902}" type="pres">
      <dgm:prSet presAssocID="{049AE04C-1FFC-E541-AE23-5A009070E8FC}" presName="LShape" presStyleLbl="alignNode1" presStyleIdx="6" presStyleCnt="9"/>
      <dgm:spPr/>
    </dgm:pt>
    <dgm:pt modelId="{4630581B-B5F5-9A44-A38C-653E0222D3B3}" type="pres">
      <dgm:prSet presAssocID="{049AE04C-1FFC-E541-AE23-5A009070E8FC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C48B80-16A4-D041-A3E8-5E05AF770ED3}" type="pres">
      <dgm:prSet presAssocID="{049AE04C-1FFC-E541-AE23-5A009070E8FC}" presName="Triangle" presStyleLbl="alignNode1" presStyleIdx="7" presStyleCnt="9"/>
      <dgm:spPr/>
    </dgm:pt>
    <dgm:pt modelId="{97184266-9EFD-5C4A-B94A-4B9B806DF9D7}" type="pres">
      <dgm:prSet presAssocID="{3F6E075E-8276-D041-A41E-EC1A16E2CAAF}" presName="sibTrans" presStyleCnt="0"/>
      <dgm:spPr/>
    </dgm:pt>
    <dgm:pt modelId="{12821BF6-8658-E043-9929-10C32DFA6106}" type="pres">
      <dgm:prSet presAssocID="{3F6E075E-8276-D041-A41E-EC1A16E2CAAF}" presName="space" presStyleCnt="0"/>
      <dgm:spPr/>
    </dgm:pt>
    <dgm:pt modelId="{FB042447-AB9A-D94C-B994-74F27F97D57B}" type="pres">
      <dgm:prSet presAssocID="{B5090C47-89CE-354C-B26B-CCEAA4CCF54D}" presName="composite" presStyleCnt="0"/>
      <dgm:spPr/>
    </dgm:pt>
    <dgm:pt modelId="{00A77AB3-122D-9348-98B3-241E605C95BF}" type="pres">
      <dgm:prSet presAssocID="{B5090C47-89CE-354C-B26B-CCEAA4CCF54D}" presName="LShape" presStyleLbl="alignNode1" presStyleIdx="8" presStyleCnt="9"/>
      <dgm:spPr/>
    </dgm:pt>
    <dgm:pt modelId="{A1D635DA-6F52-5546-92C2-A9838CC96A37}" type="pres">
      <dgm:prSet presAssocID="{B5090C47-89CE-354C-B26B-CCEAA4CCF54D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06E2472-3200-F74F-B801-8D728C3749FA}" type="presOf" srcId="{DD0434B7-16EC-6644-905E-F326B3E86D73}" destId="{139A29E8-02AA-434A-9BC6-E536C8949013}" srcOrd="0" destOrd="0" presId="urn:microsoft.com/office/officeart/2009/3/layout/StepUpProcess"/>
    <dgm:cxn modelId="{9E717FA9-F6EF-734A-8578-FB4ACCEB0D1B}" type="presOf" srcId="{D61DB322-62AC-5242-B593-00FF063D2209}" destId="{676C2966-2B40-7041-9A9D-4C6D2772932C}" srcOrd="0" destOrd="0" presId="urn:microsoft.com/office/officeart/2009/3/layout/StepUpProcess"/>
    <dgm:cxn modelId="{991ACF6A-4F79-3946-8E32-1CBD1214889C}" srcId="{27405EE8-9AD9-7C47-B8E4-8DA107C50298}" destId="{B5090C47-89CE-354C-B26B-CCEAA4CCF54D}" srcOrd="4" destOrd="0" parTransId="{44A82F52-1B55-3241-899D-0A3DEAB3BA6D}" sibTransId="{FF1DF236-3047-D94F-96D5-64F5DD6C7B5F}"/>
    <dgm:cxn modelId="{2B958941-EEE9-6D42-92E8-544ED6BDA8E3}" type="presOf" srcId="{AA95BE43-DBA2-AA4B-AA5E-F3DA45E8764C}" destId="{2049953A-CA95-4C4C-823A-FAA998BC8C2D}" srcOrd="0" destOrd="0" presId="urn:microsoft.com/office/officeart/2009/3/layout/StepUpProcess"/>
    <dgm:cxn modelId="{237271C5-9E94-DF4C-BC1A-E9648E4B6F13}" srcId="{27405EE8-9AD9-7C47-B8E4-8DA107C50298}" destId="{DD0434B7-16EC-6644-905E-F326B3E86D73}" srcOrd="1" destOrd="0" parTransId="{D563CF16-AA93-AF40-8494-FE5D9780F54E}" sibTransId="{CCD04BC7-2980-1740-A06A-EAC29FE72F7C}"/>
    <dgm:cxn modelId="{EC744640-0582-B446-98C3-343FD4CF3A95}" type="presOf" srcId="{B5090C47-89CE-354C-B26B-CCEAA4CCF54D}" destId="{A1D635DA-6F52-5546-92C2-A9838CC96A37}" srcOrd="0" destOrd="0" presId="urn:microsoft.com/office/officeart/2009/3/layout/StepUpProcess"/>
    <dgm:cxn modelId="{293C762D-9AE0-264A-8CE1-4A76EEA82D9E}" srcId="{27405EE8-9AD9-7C47-B8E4-8DA107C50298}" destId="{D61DB322-62AC-5242-B593-00FF063D2209}" srcOrd="0" destOrd="0" parTransId="{C8E1E754-2756-9C46-8B34-68761634D81D}" sibTransId="{9C657E63-40CA-0B48-BADE-5E47BAC6EF12}"/>
    <dgm:cxn modelId="{3D834D51-231F-CE4F-BE09-A5D0AF5BB1EF}" srcId="{27405EE8-9AD9-7C47-B8E4-8DA107C50298}" destId="{AA95BE43-DBA2-AA4B-AA5E-F3DA45E8764C}" srcOrd="2" destOrd="0" parTransId="{D75486C8-BEC4-B844-B17B-F3CC07F11F42}" sibTransId="{08997126-2088-5942-B0B9-CD76AE4D378B}"/>
    <dgm:cxn modelId="{A38BE0AC-3006-D547-99AB-F0E79B78E853}" srcId="{27405EE8-9AD9-7C47-B8E4-8DA107C50298}" destId="{049AE04C-1FFC-E541-AE23-5A009070E8FC}" srcOrd="3" destOrd="0" parTransId="{099913FA-3DAC-E045-8A34-FA1BB5E1EFD7}" sibTransId="{3F6E075E-8276-D041-A41E-EC1A16E2CAAF}"/>
    <dgm:cxn modelId="{65ABBF9D-AF33-4F4B-A9EC-3613EC3C8AC2}" type="presOf" srcId="{049AE04C-1FFC-E541-AE23-5A009070E8FC}" destId="{4630581B-B5F5-9A44-A38C-653E0222D3B3}" srcOrd="0" destOrd="0" presId="urn:microsoft.com/office/officeart/2009/3/layout/StepUpProcess"/>
    <dgm:cxn modelId="{59C83936-BDAC-2C4A-981F-3DE07746AE9C}" type="presOf" srcId="{27405EE8-9AD9-7C47-B8E4-8DA107C50298}" destId="{6EFED29C-9FF7-E140-B79E-1955AA1E3FD0}" srcOrd="0" destOrd="0" presId="urn:microsoft.com/office/officeart/2009/3/layout/StepUpProcess"/>
    <dgm:cxn modelId="{2771198F-99B3-4946-BFF5-6C42F2F7D846}" type="presParOf" srcId="{6EFED29C-9FF7-E140-B79E-1955AA1E3FD0}" destId="{84652BCB-3DF9-8B45-AFC2-C38D7E90972C}" srcOrd="0" destOrd="0" presId="urn:microsoft.com/office/officeart/2009/3/layout/StepUpProcess"/>
    <dgm:cxn modelId="{95E87FCA-8AE1-FF4C-A898-CC4E26A9F62A}" type="presParOf" srcId="{84652BCB-3DF9-8B45-AFC2-C38D7E90972C}" destId="{96CF9B32-BB01-FC40-9837-6E46096ECA10}" srcOrd="0" destOrd="0" presId="urn:microsoft.com/office/officeart/2009/3/layout/StepUpProcess"/>
    <dgm:cxn modelId="{C1F3C3F7-72DF-AD45-800A-BE94652588A9}" type="presParOf" srcId="{84652BCB-3DF9-8B45-AFC2-C38D7E90972C}" destId="{676C2966-2B40-7041-9A9D-4C6D2772932C}" srcOrd="1" destOrd="0" presId="urn:microsoft.com/office/officeart/2009/3/layout/StepUpProcess"/>
    <dgm:cxn modelId="{AFA3CDE3-0BEB-D44A-B025-B2A94173FB87}" type="presParOf" srcId="{84652BCB-3DF9-8B45-AFC2-C38D7E90972C}" destId="{3E83EBD1-537B-6946-841D-D10920BA7E95}" srcOrd="2" destOrd="0" presId="urn:microsoft.com/office/officeart/2009/3/layout/StepUpProcess"/>
    <dgm:cxn modelId="{41508C4B-7744-0541-9FD7-884BAFBDE932}" type="presParOf" srcId="{6EFED29C-9FF7-E140-B79E-1955AA1E3FD0}" destId="{BB1FCAF6-064A-A94E-9F08-72B2546EEBCC}" srcOrd="1" destOrd="0" presId="urn:microsoft.com/office/officeart/2009/3/layout/StepUpProcess"/>
    <dgm:cxn modelId="{AD1A950F-1E9E-9345-86A1-4B850F6F3CA7}" type="presParOf" srcId="{BB1FCAF6-064A-A94E-9F08-72B2546EEBCC}" destId="{802C4EEB-90AE-E643-950B-F18B89727738}" srcOrd="0" destOrd="0" presId="urn:microsoft.com/office/officeart/2009/3/layout/StepUpProcess"/>
    <dgm:cxn modelId="{D17EA7C8-9681-F649-9236-586FF9B90832}" type="presParOf" srcId="{6EFED29C-9FF7-E140-B79E-1955AA1E3FD0}" destId="{38EC26B5-DE8A-934C-B809-B5BBBC5A0BDF}" srcOrd="2" destOrd="0" presId="urn:microsoft.com/office/officeart/2009/3/layout/StepUpProcess"/>
    <dgm:cxn modelId="{7F023650-62EB-444D-BC9A-92E95C82F984}" type="presParOf" srcId="{38EC26B5-DE8A-934C-B809-B5BBBC5A0BDF}" destId="{EA0B7976-8E43-1540-8A00-BE4115DB5D08}" srcOrd="0" destOrd="0" presId="urn:microsoft.com/office/officeart/2009/3/layout/StepUpProcess"/>
    <dgm:cxn modelId="{86633E7C-9454-DF43-8A54-1EF1FCD36CA2}" type="presParOf" srcId="{38EC26B5-DE8A-934C-B809-B5BBBC5A0BDF}" destId="{139A29E8-02AA-434A-9BC6-E536C8949013}" srcOrd="1" destOrd="0" presId="urn:microsoft.com/office/officeart/2009/3/layout/StepUpProcess"/>
    <dgm:cxn modelId="{D6A23DE0-E7D4-0048-AB72-E6EBD8EBE72D}" type="presParOf" srcId="{38EC26B5-DE8A-934C-B809-B5BBBC5A0BDF}" destId="{8EBDE793-028B-6443-AA62-5372D018CD5F}" srcOrd="2" destOrd="0" presId="urn:microsoft.com/office/officeart/2009/3/layout/StepUpProcess"/>
    <dgm:cxn modelId="{C0E1F1D2-1537-E249-A6E4-AF9B84B65F8A}" type="presParOf" srcId="{6EFED29C-9FF7-E140-B79E-1955AA1E3FD0}" destId="{7FACA7E7-756A-CB41-860C-939D87FF3789}" srcOrd="3" destOrd="0" presId="urn:microsoft.com/office/officeart/2009/3/layout/StepUpProcess"/>
    <dgm:cxn modelId="{27F26A80-A718-F94B-B463-22F15E153389}" type="presParOf" srcId="{7FACA7E7-756A-CB41-860C-939D87FF3789}" destId="{E9E1C4DA-7478-634A-A9CC-7B6D3DCB48F3}" srcOrd="0" destOrd="0" presId="urn:microsoft.com/office/officeart/2009/3/layout/StepUpProcess"/>
    <dgm:cxn modelId="{AF1AD57E-07F7-FD4D-9C99-6D7A30EA13AA}" type="presParOf" srcId="{6EFED29C-9FF7-E140-B79E-1955AA1E3FD0}" destId="{2CE6189C-E59B-2944-AF81-F150EE95BC14}" srcOrd="4" destOrd="0" presId="urn:microsoft.com/office/officeart/2009/3/layout/StepUpProcess"/>
    <dgm:cxn modelId="{02EA6A58-4219-5947-AFF2-3FC5EE9D2F4F}" type="presParOf" srcId="{2CE6189C-E59B-2944-AF81-F150EE95BC14}" destId="{694C52F2-E7C0-6C48-BDBD-18BF760625EC}" srcOrd="0" destOrd="0" presId="urn:microsoft.com/office/officeart/2009/3/layout/StepUpProcess"/>
    <dgm:cxn modelId="{2C23D274-D195-B94A-9A69-1F821499283E}" type="presParOf" srcId="{2CE6189C-E59B-2944-AF81-F150EE95BC14}" destId="{2049953A-CA95-4C4C-823A-FAA998BC8C2D}" srcOrd="1" destOrd="0" presId="urn:microsoft.com/office/officeart/2009/3/layout/StepUpProcess"/>
    <dgm:cxn modelId="{C07FE279-B435-9444-B6CE-F98F2B2BD74A}" type="presParOf" srcId="{2CE6189C-E59B-2944-AF81-F150EE95BC14}" destId="{DCBD6631-7F37-FA47-AB01-3D14D9E47DEC}" srcOrd="2" destOrd="0" presId="urn:microsoft.com/office/officeart/2009/3/layout/StepUpProcess"/>
    <dgm:cxn modelId="{346F8C17-37E8-C341-8576-3C0C0D1D812F}" type="presParOf" srcId="{6EFED29C-9FF7-E140-B79E-1955AA1E3FD0}" destId="{80C9F482-AB82-CD43-8C00-3827A5BD8BD4}" srcOrd="5" destOrd="0" presId="urn:microsoft.com/office/officeart/2009/3/layout/StepUpProcess"/>
    <dgm:cxn modelId="{64600427-8EFE-164E-94AD-09278E90C7EB}" type="presParOf" srcId="{80C9F482-AB82-CD43-8C00-3827A5BD8BD4}" destId="{8BCAC879-1915-2440-A81B-6D4CEC582083}" srcOrd="0" destOrd="0" presId="urn:microsoft.com/office/officeart/2009/3/layout/StepUpProcess"/>
    <dgm:cxn modelId="{69206CB3-24F1-4E49-96A2-787E8435288B}" type="presParOf" srcId="{6EFED29C-9FF7-E140-B79E-1955AA1E3FD0}" destId="{9EEB29DE-4A07-8740-B12E-B3D11463F0AA}" srcOrd="6" destOrd="0" presId="urn:microsoft.com/office/officeart/2009/3/layout/StepUpProcess"/>
    <dgm:cxn modelId="{B3E851AD-0192-6740-BCE8-4AEDDAA8BBEE}" type="presParOf" srcId="{9EEB29DE-4A07-8740-B12E-B3D11463F0AA}" destId="{2F07632B-EBA6-9B43-BD2F-A98EB3D10902}" srcOrd="0" destOrd="0" presId="urn:microsoft.com/office/officeart/2009/3/layout/StepUpProcess"/>
    <dgm:cxn modelId="{D3DE9207-6DA6-2040-BC8B-B21A38A8CD66}" type="presParOf" srcId="{9EEB29DE-4A07-8740-B12E-B3D11463F0AA}" destId="{4630581B-B5F5-9A44-A38C-653E0222D3B3}" srcOrd="1" destOrd="0" presId="urn:microsoft.com/office/officeart/2009/3/layout/StepUpProcess"/>
    <dgm:cxn modelId="{1C654E0D-55B3-604C-9A53-BE60A18B3D93}" type="presParOf" srcId="{9EEB29DE-4A07-8740-B12E-B3D11463F0AA}" destId="{E3C48B80-16A4-D041-A3E8-5E05AF770ED3}" srcOrd="2" destOrd="0" presId="urn:microsoft.com/office/officeart/2009/3/layout/StepUpProcess"/>
    <dgm:cxn modelId="{7C58BE33-D0FC-0340-B9D2-38D9D0CF4472}" type="presParOf" srcId="{6EFED29C-9FF7-E140-B79E-1955AA1E3FD0}" destId="{97184266-9EFD-5C4A-B94A-4B9B806DF9D7}" srcOrd="7" destOrd="0" presId="urn:microsoft.com/office/officeart/2009/3/layout/StepUpProcess"/>
    <dgm:cxn modelId="{C92B96F4-E5E2-A144-BCC4-A996D7C1F90A}" type="presParOf" srcId="{97184266-9EFD-5C4A-B94A-4B9B806DF9D7}" destId="{12821BF6-8658-E043-9929-10C32DFA6106}" srcOrd="0" destOrd="0" presId="urn:microsoft.com/office/officeart/2009/3/layout/StepUpProcess"/>
    <dgm:cxn modelId="{AFDF8286-DFA3-F94E-87D2-8B9CE28A2D4C}" type="presParOf" srcId="{6EFED29C-9FF7-E140-B79E-1955AA1E3FD0}" destId="{FB042447-AB9A-D94C-B994-74F27F97D57B}" srcOrd="8" destOrd="0" presId="urn:microsoft.com/office/officeart/2009/3/layout/StepUpProcess"/>
    <dgm:cxn modelId="{D8FDF92F-2AA4-D24E-BCBB-0383B0A4996E}" type="presParOf" srcId="{FB042447-AB9A-D94C-B994-74F27F97D57B}" destId="{00A77AB3-122D-9348-98B3-241E605C95BF}" srcOrd="0" destOrd="0" presId="urn:microsoft.com/office/officeart/2009/3/layout/StepUpProcess"/>
    <dgm:cxn modelId="{6EF73740-DAEE-7F46-9000-F5DA9D02D841}" type="presParOf" srcId="{FB042447-AB9A-D94C-B994-74F27F97D57B}" destId="{A1D635DA-6F52-5546-92C2-A9838CC96A3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405EE8-9AD9-7C47-B8E4-8DA107C50298}" type="doc">
      <dgm:prSet loTypeId="urn:microsoft.com/office/officeart/2009/3/layout/StepUp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61DB322-62AC-5242-B593-00FF063D2209}">
      <dgm:prSet phldrT="[Texto]" custT="1"/>
      <dgm:spPr/>
      <dgm:t>
        <a:bodyPr/>
        <a:lstStyle/>
        <a:p>
          <a:r>
            <a:rPr lang="es-EC" sz="2000" dirty="0" smtClean="0"/>
            <a:t>combatió contra los realistas en Huachi (Ambato) donde fue derrotado</a:t>
          </a:r>
          <a:endParaRPr lang="es-ES" sz="2000" dirty="0"/>
        </a:p>
      </dgm:t>
    </dgm:pt>
    <dgm:pt modelId="{C8E1E754-2756-9C46-8B34-68761634D81D}" type="parTrans" cxnId="{293C762D-9AE0-264A-8CE1-4A76EEA82D9E}">
      <dgm:prSet/>
      <dgm:spPr/>
      <dgm:t>
        <a:bodyPr/>
        <a:lstStyle/>
        <a:p>
          <a:endParaRPr lang="es-ES"/>
        </a:p>
      </dgm:t>
    </dgm:pt>
    <dgm:pt modelId="{9C657E63-40CA-0B48-BADE-5E47BAC6EF12}" type="sibTrans" cxnId="{293C762D-9AE0-264A-8CE1-4A76EEA82D9E}">
      <dgm:prSet/>
      <dgm:spPr/>
      <dgm:t>
        <a:bodyPr/>
        <a:lstStyle/>
        <a:p>
          <a:endParaRPr lang="es-ES"/>
        </a:p>
      </dgm:t>
    </dgm:pt>
    <dgm:pt modelId="{DD0434B7-16EC-6644-905E-F326B3E86D73}">
      <dgm:prSet phldrT="[Texto]" custT="1"/>
      <dgm:spPr/>
      <dgm:t>
        <a:bodyPr/>
        <a:lstStyle/>
        <a:p>
          <a:r>
            <a:rPr lang="es-EC" sz="2000" dirty="0" smtClean="0"/>
            <a:t>Reorganizó fuerzas patriotas y, venció a los realistas en la Batalla de Cone (Yaguachi, Guayas)</a:t>
          </a:r>
          <a:endParaRPr lang="es-ES" sz="2000" dirty="0"/>
        </a:p>
      </dgm:t>
    </dgm:pt>
    <dgm:pt modelId="{D563CF16-AA93-AF40-8494-FE5D9780F54E}" type="parTrans" cxnId="{237271C5-9E94-DF4C-BC1A-E9648E4B6F13}">
      <dgm:prSet/>
      <dgm:spPr/>
      <dgm:t>
        <a:bodyPr/>
        <a:lstStyle/>
        <a:p>
          <a:endParaRPr lang="es-ES"/>
        </a:p>
      </dgm:t>
    </dgm:pt>
    <dgm:pt modelId="{CCD04BC7-2980-1740-A06A-EAC29FE72F7C}" type="sibTrans" cxnId="{237271C5-9E94-DF4C-BC1A-E9648E4B6F13}">
      <dgm:prSet/>
      <dgm:spPr/>
      <dgm:t>
        <a:bodyPr/>
        <a:lstStyle/>
        <a:p>
          <a:endParaRPr lang="es-ES"/>
        </a:p>
      </dgm:t>
    </dgm:pt>
    <dgm:pt modelId="{AA95BE43-DBA2-AA4B-AA5E-F3DA45E8764C}">
      <dgm:prSet phldrT="[Texto]" custT="1"/>
      <dgm:spPr/>
      <dgm:t>
        <a:bodyPr/>
        <a:lstStyle/>
        <a:p>
          <a:r>
            <a:rPr lang="es-EC" sz="2000" dirty="0" smtClean="0"/>
            <a:t>dirigió la marcha hasta triunfar en Pichincha el 24 de mayo de 1822</a:t>
          </a:r>
          <a:endParaRPr lang="es-ES" sz="2000" dirty="0"/>
        </a:p>
      </dgm:t>
    </dgm:pt>
    <dgm:pt modelId="{D75486C8-BEC4-B844-B17B-F3CC07F11F42}" type="parTrans" cxnId="{3D834D51-231F-CE4F-BE09-A5D0AF5BB1EF}">
      <dgm:prSet/>
      <dgm:spPr/>
      <dgm:t>
        <a:bodyPr/>
        <a:lstStyle/>
        <a:p>
          <a:endParaRPr lang="es-ES"/>
        </a:p>
      </dgm:t>
    </dgm:pt>
    <dgm:pt modelId="{08997126-2088-5942-B0B9-CD76AE4D378B}" type="sibTrans" cxnId="{3D834D51-231F-CE4F-BE09-A5D0AF5BB1EF}">
      <dgm:prSet/>
      <dgm:spPr/>
      <dgm:t>
        <a:bodyPr/>
        <a:lstStyle/>
        <a:p>
          <a:endParaRPr lang="es-ES"/>
        </a:p>
      </dgm:t>
    </dgm:pt>
    <dgm:pt modelId="{049AE04C-1FFC-E541-AE23-5A009070E8FC}">
      <dgm:prSet phldrT="[Texto]" custT="1"/>
      <dgm:spPr/>
      <dgm:t>
        <a:bodyPr/>
        <a:lstStyle/>
        <a:p>
          <a:r>
            <a:rPr lang="es-EC" sz="2000" dirty="0" smtClean="0"/>
            <a:t>Continuó la campaña en el Perú y junto a Bolívar venció a los ejércitos realistas en Junín</a:t>
          </a:r>
        </a:p>
        <a:p>
          <a:r>
            <a:rPr lang="es-EC" sz="2000" dirty="0" smtClean="0"/>
            <a:t>El 9 de diciembre venció </a:t>
          </a:r>
          <a:endParaRPr lang="es-ES" sz="2000" dirty="0"/>
        </a:p>
      </dgm:t>
    </dgm:pt>
    <dgm:pt modelId="{099913FA-3DAC-E045-8A34-FA1BB5E1EFD7}" type="parTrans" cxnId="{A38BE0AC-3006-D547-99AB-F0E79B78E853}">
      <dgm:prSet/>
      <dgm:spPr/>
      <dgm:t>
        <a:bodyPr/>
        <a:lstStyle/>
        <a:p>
          <a:endParaRPr lang="es-ES"/>
        </a:p>
      </dgm:t>
    </dgm:pt>
    <dgm:pt modelId="{3F6E075E-8276-D041-A41E-EC1A16E2CAAF}" type="sibTrans" cxnId="{A38BE0AC-3006-D547-99AB-F0E79B78E853}">
      <dgm:prSet/>
      <dgm:spPr/>
      <dgm:t>
        <a:bodyPr/>
        <a:lstStyle/>
        <a:p>
          <a:endParaRPr lang="es-ES"/>
        </a:p>
      </dgm:t>
    </dgm:pt>
    <dgm:pt modelId="{B5090C47-89CE-354C-B26B-CCEAA4CCF54D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promulgó leyes progresistas; ejecutó división  política (Constitución) impulsó instrucción pública; organizó administración; encaminó programas de recuperación económica.</a:t>
          </a:r>
          <a:endParaRPr lang="es-EC" sz="1800" dirty="0" smtClean="0"/>
        </a:p>
        <a:p>
          <a:r>
            <a:rPr lang="es-EC" sz="1800" dirty="0" smtClean="0"/>
            <a:t>Asesinado 4 junio 1830 (edad 35)</a:t>
          </a:r>
        </a:p>
        <a:p>
          <a:endParaRPr lang="es-ES" sz="1800" dirty="0"/>
        </a:p>
      </dgm:t>
    </dgm:pt>
    <dgm:pt modelId="{44A82F52-1B55-3241-899D-0A3DEAB3BA6D}" type="parTrans" cxnId="{991ACF6A-4F79-3946-8E32-1CBD1214889C}">
      <dgm:prSet/>
      <dgm:spPr/>
      <dgm:t>
        <a:bodyPr/>
        <a:lstStyle/>
        <a:p>
          <a:endParaRPr lang="es-ES"/>
        </a:p>
      </dgm:t>
    </dgm:pt>
    <dgm:pt modelId="{FF1DF236-3047-D94F-96D5-64F5DD6C7B5F}" type="sibTrans" cxnId="{991ACF6A-4F79-3946-8E32-1CBD1214889C}">
      <dgm:prSet/>
      <dgm:spPr/>
      <dgm:t>
        <a:bodyPr/>
        <a:lstStyle/>
        <a:p>
          <a:endParaRPr lang="es-ES"/>
        </a:p>
      </dgm:t>
    </dgm:pt>
    <dgm:pt modelId="{6EFED29C-9FF7-E140-B79E-1955AA1E3FD0}" type="pres">
      <dgm:prSet presAssocID="{27405EE8-9AD9-7C47-B8E4-8DA107C5029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4652BCB-3DF9-8B45-AFC2-C38D7E90972C}" type="pres">
      <dgm:prSet presAssocID="{D61DB322-62AC-5242-B593-00FF063D2209}" presName="composite" presStyleCnt="0"/>
      <dgm:spPr/>
    </dgm:pt>
    <dgm:pt modelId="{96CF9B32-BB01-FC40-9837-6E46096ECA10}" type="pres">
      <dgm:prSet presAssocID="{D61DB322-62AC-5242-B593-00FF063D2209}" presName="LShape" presStyleLbl="alignNode1" presStyleIdx="0" presStyleCnt="9"/>
      <dgm:spPr/>
    </dgm:pt>
    <dgm:pt modelId="{676C2966-2B40-7041-9A9D-4C6D2772932C}" type="pres">
      <dgm:prSet presAssocID="{D61DB322-62AC-5242-B593-00FF063D2209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83EBD1-537B-6946-841D-D10920BA7E95}" type="pres">
      <dgm:prSet presAssocID="{D61DB322-62AC-5242-B593-00FF063D2209}" presName="Triangle" presStyleLbl="alignNode1" presStyleIdx="1" presStyleCnt="9"/>
      <dgm:spPr/>
    </dgm:pt>
    <dgm:pt modelId="{BB1FCAF6-064A-A94E-9F08-72B2546EEBCC}" type="pres">
      <dgm:prSet presAssocID="{9C657E63-40CA-0B48-BADE-5E47BAC6EF12}" presName="sibTrans" presStyleCnt="0"/>
      <dgm:spPr/>
    </dgm:pt>
    <dgm:pt modelId="{802C4EEB-90AE-E643-950B-F18B89727738}" type="pres">
      <dgm:prSet presAssocID="{9C657E63-40CA-0B48-BADE-5E47BAC6EF12}" presName="space" presStyleCnt="0"/>
      <dgm:spPr/>
    </dgm:pt>
    <dgm:pt modelId="{38EC26B5-DE8A-934C-B809-B5BBBC5A0BDF}" type="pres">
      <dgm:prSet presAssocID="{DD0434B7-16EC-6644-905E-F326B3E86D73}" presName="composite" presStyleCnt="0"/>
      <dgm:spPr/>
    </dgm:pt>
    <dgm:pt modelId="{EA0B7976-8E43-1540-8A00-BE4115DB5D08}" type="pres">
      <dgm:prSet presAssocID="{DD0434B7-16EC-6644-905E-F326B3E86D73}" presName="LShape" presStyleLbl="alignNode1" presStyleIdx="2" presStyleCnt="9"/>
      <dgm:spPr/>
    </dgm:pt>
    <dgm:pt modelId="{139A29E8-02AA-434A-9BC6-E536C8949013}" type="pres">
      <dgm:prSet presAssocID="{DD0434B7-16EC-6644-905E-F326B3E86D73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BDE793-028B-6443-AA62-5372D018CD5F}" type="pres">
      <dgm:prSet presAssocID="{DD0434B7-16EC-6644-905E-F326B3E86D73}" presName="Triangle" presStyleLbl="alignNode1" presStyleIdx="3" presStyleCnt="9"/>
      <dgm:spPr/>
    </dgm:pt>
    <dgm:pt modelId="{7FACA7E7-756A-CB41-860C-939D87FF3789}" type="pres">
      <dgm:prSet presAssocID="{CCD04BC7-2980-1740-A06A-EAC29FE72F7C}" presName="sibTrans" presStyleCnt="0"/>
      <dgm:spPr/>
    </dgm:pt>
    <dgm:pt modelId="{E9E1C4DA-7478-634A-A9CC-7B6D3DCB48F3}" type="pres">
      <dgm:prSet presAssocID="{CCD04BC7-2980-1740-A06A-EAC29FE72F7C}" presName="space" presStyleCnt="0"/>
      <dgm:spPr/>
    </dgm:pt>
    <dgm:pt modelId="{2CE6189C-E59B-2944-AF81-F150EE95BC14}" type="pres">
      <dgm:prSet presAssocID="{AA95BE43-DBA2-AA4B-AA5E-F3DA45E8764C}" presName="composite" presStyleCnt="0"/>
      <dgm:spPr/>
    </dgm:pt>
    <dgm:pt modelId="{694C52F2-E7C0-6C48-BDBD-18BF760625EC}" type="pres">
      <dgm:prSet presAssocID="{AA95BE43-DBA2-AA4B-AA5E-F3DA45E8764C}" presName="LShape" presStyleLbl="alignNode1" presStyleIdx="4" presStyleCnt="9"/>
      <dgm:spPr/>
    </dgm:pt>
    <dgm:pt modelId="{2049953A-CA95-4C4C-823A-FAA998BC8C2D}" type="pres">
      <dgm:prSet presAssocID="{AA95BE43-DBA2-AA4B-AA5E-F3DA45E8764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BD6631-7F37-FA47-AB01-3D14D9E47DEC}" type="pres">
      <dgm:prSet presAssocID="{AA95BE43-DBA2-AA4B-AA5E-F3DA45E8764C}" presName="Triangle" presStyleLbl="alignNode1" presStyleIdx="5" presStyleCnt="9"/>
      <dgm:spPr/>
    </dgm:pt>
    <dgm:pt modelId="{80C9F482-AB82-CD43-8C00-3827A5BD8BD4}" type="pres">
      <dgm:prSet presAssocID="{08997126-2088-5942-B0B9-CD76AE4D378B}" presName="sibTrans" presStyleCnt="0"/>
      <dgm:spPr/>
    </dgm:pt>
    <dgm:pt modelId="{8BCAC879-1915-2440-A81B-6D4CEC582083}" type="pres">
      <dgm:prSet presAssocID="{08997126-2088-5942-B0B9-CD76AE4D378B}" presName="space" presStyleCnt="0"/>
      <dgm:spPr/>
    </dgm:pt>
    <dgm:pt modelId="{9EEB29DE-4A07-8740-B12E-B3D11463F0AA}" type="pres">
      <dgm:prSet presAssocID="{049AE04C-1FFC-E541-AE23-5A009070E8FC}" presName="composite" presStyleCnt="0"/>
      <dgm:spPr/>
    </dgm:pt>
    <dgm:pt modelId="{2F07632B-EBA6-9B43-BD2F-A98EB3D10902}" type="pres">
      <dgm:prSet presAssocID="{049AE04C-1FFC-E541-AE23-5A009070E8FC}" presName="LShape" presStyleLbl="alignNode1" presStyleIdx="6" presStyleCnt="9"/>
      <dgm:spPr/>
    </dgm:pt>
    <dgm:pt modelId="{4630581B-B5F5-9A44-A38C-653E0222D3B3}" type="pres">
      <dgm:prSet presAssocID="{049AE04C-1FFC-E541-AE23-5A009070E8FC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C48B80-16A4-D041-A3E8-5E05AF770ED3}" type="pres">
      <dgm:prSet presAssocID="{049AE04C-1FFC-E541-AE23-5A009070E8FC}" presName="Triangle" presStyleLbl="alignNode1" presStyleIdx="7" presStyleCnt="9"/>
      <dgm:spPr/>
    </dgm:pt>
    <dgm:pt modelId="{97184266-9EFD-5C4A-B94A-4B9B806DF9D7}" type="pres">
      <dgm:prSet presAssocID="{3F6E075E-8276-D041-A41E-EC1A16E2CAAF}" presName="sibTrans" presStyleCnt="0"/>
      <dgm:spPr/>
    </dgm:pt>
    <dgm:pt modelId="{12821BF6-8658-E043-9929-10C32DFA6106}" type="pres">
      <dgm:prSet presAssocID="{3F6E075E-8276-D041-A41E-EC1A16E2CAAF}" presName="space" presStyleCnt="0"/>
      <dgm:spPr/>
    </dgm:pt>
    <dgm:pt modelId="{FB042447-AB9A-D94C-B994-74F27F97D57B}" type="pres">
      <dgm:prSet presAssocID="{B5090C47-89CE-354C-B26B-CCEAA4CCF54D}" presName="composite" presStyleCnt="0"/>
      <dgm:spPr/>
    </dgm:pt>
    <dgm:pt modelId="{00A77AB3-122D-9348-98B3-241E605C95BF}" type="pres">
      <dgm:prSet presAssocID="{B5090C47-89CE-354C-B26B-CCEAA4CCF54D}" presName="LShape" presStyleLbl="alignNode1" presStyleIdx="8" presStyleCnt="9"/>
      <dgm:spPr/>
    </dgm:pt>
    <dgm:pt modelId="{A1D635DA-6F52-5546-92C2-A9838CC96A37}" type="pres">
      <dgm:prSet presAssocID="{B5090C47-89CE-354C-B26B-CCEAA4CCF54D}" presName="ParentText" presStyleLbl="revTx" presStyleIdx="4" presStyleCnt="5" custScaleX="1247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D834D51-231F-CE4F-BE09-A5D0AF5BB1EF}" srcId="{27405EE8-9AD9-7C47-B8E4-8DA107C50298}" destId="{AA95BE43-DBA2-AA4B-AA5E-F3DA45E8764C}" srcOrd="2" destOrd="0" parTransId="{D75486C8-BEC4-B844-B17B-F3CC07F11F42}" sibTransId="{08997126-2088-5942-B0B9-CD76AE4D378B}"/>
    <dgm:cxn modelId="{A38BE0AC-3006-D547-99AB-F0E79B78E853}" srcId="{27405EE8-9AD9-7C47-B8E4-8DA107C50298}" destId="{049AE04C-1FFC-E541-AE23-5A009070E8FC}" srcOrd="3" destOrd="0" parTransId="{099913FA-3DAC-E045-8A34-FA1BB5E1EFD7}" sibTransId="{3F6E075E-8276-D041-A41E-EC1A16E2CAAF}"/>
    <dgm:cxn modelId="{452E5275-6F55-2145-A765-1ECBE115218F}" type="presOf" srcId="{DD0434B7-16EC-6644-905E-F326B3E86D73}" destId="{139A29E8-02AA-434A-9BC6-E536C8949013}" srcOrd="0" destOrd="0" presId="urn:microsoft.com/office/officeart/2009/3/layout/StepUpProcess"/>
    <dgm:cxn modelId="{11F10B46-5FA3-7B41-A763-CA211122035C}" type="presOf" srcId="{B5090C47-89CE-354C-B26B-CCEAA4CCF54D}" destId="{A1D635DA-6F52-5546-92C2-A9838CC96A37}" srcOrd="0" destOrd="0" presId="urn:microsoft.com/office/officeart/2009/3/layout/StepUpProcess"/>
    <dgm:cxn modelId="{237271C5-9E94-DF4C-BC1A-E9648E4B6F13}" srcId="{27405EE8-9AD9-7C47-B8E4-8DA107C50298}" destId="{DD0434B7-16EC-6644-905E-F326B3E86D73}" srcOrd="1" destOrd="0" parTransId="{D563CF16-AA93-AF40-8494-FE5D9780F54E}" sibTransId="{CCD04BC7-2980-1740-A06A-EAC29FE72F7C}"/>
    <dgm:cxn modelId="{0E5C5C4D-C2C7-AE49-ADCC-2523B3D32B3D}" type="presOf" srcId="{D61DB322-62AC-5242-B593-00FF063D2209}" destId="{676C2966-2B40-7041-9A9D-4C6D2772932C}" srcOrd="0" destOrd="0" presId="urn:microsoft.com/office/officeart/2009/3/layout/StepUpProcess"/>
    <dgm:cxn modelId="{293C762D-9AE0-264A-8CE1-4A76EEA82D9E}" srcId="{27405EE8-9AD9-7C47-B8E4-8DA107C50298}" destId="{D61DB322-62AC-5242-B593-00FF063D2209}" srcOrd="0" destOrd="0" parTransId="{C8E1E754-2756-9C46-8B34-68761634D81D}" sibTransId="{9C657E63-40CA-0B48-BADE-5E47BAC6EF12}"/>
    <dgm:cxn modelId="{36B43640-B6C6-5649-BE74-A6F2449B1B36}" type="presOf" srcId="{049AE04C-1FFC-E541-AE23-5A009070E8FC}" destId="{4630581B-B5F5-9A44-A38C-653E0222D3B3}" srcOrd="0" destOrd="0" presId="urn:microsoft.com/office/officeart/2009/3/layout/StepUpProcess"/>
    <dgm:cxn modelId="{991ACF6A-4F79-3946-8E32-1CBD1214889C}" srcId="{27405EE8-9AD9-7C47-B8E4-8DA107C50298}" destId="{B5090C47-89CE-354C-B26B-CCEAA4CCF54D}" srcOrd="4" destOrd="0" parTransId="{44A82F52-1B55-3241-899D-0A3DEAB3BA6D}" sibTransId="{FF1DF236-3047-D94F-96D5-64F5DD6C7B5F}"/>
    <dgm:cxn modelId="{6B76FB96-052E-C344-8916-387E9E661846}" type="presOf" srcId="{27405EE8-9AD9-7C47-B8E4-8DA107C50298}" destId="{6EFED29C-9FF7-E140-B79E-1955AA1E3FD0}" srcOrd="0" destOrd="0" presId="urn:microsoft.com/office/officeart/2009/3/layout/StepUpProcess"/>
    <dgm:cxn modelId="{FFBD8078-DA68-8945-9369-18F3C3A0DE31}" type="presOf" srcId="{AA95BE43-DBA2-AA4B-AA5E-F3DA45E8764C}" destId="{2049953A-CA95-4C4C-823A-FAA998BC8C2D}" srcOrd="0" destOrd="0" presId="urn:microsoft.com/office/officeart/2009/3/layout/StepUpProcess"/>
    <dgm:cxn modelId="{F39A5509-FAE8-A649-9E1E-921764B1E9B9}" type="presParOf" srcId="{6EFED29C-9FF7-E140-B79E-1955AA1E3FD0}" destId="{84652BCB-3DF9-8B45-AFC2-C38D7E90972C}" srcOrd="0" destOrd="0" presId="urn:microsoft.com/office/officeart/2009/3/layout/StepUpProcess"/>
    <dgm:cxn modelId="{AFC15C2E-EEB8-364C-B11A-5C75282C5216}" type="presParOf" srcId="{84652BCB-3DF9-8B45-AFC2-C38D7E90972C}" destId="{96CF9B32-BB01-FC40-9837-6E46096ECA10}" srcOrd="0" destOrd="0" presId="urn:microsoft.com/office/officeart/2009/3/layout/StepUpProcess"/>
    <dgm:cxn modelId="{12A2EAF6-D057-6549-B727-FDE6E3E8321E}" type="presParOf" srcId="{84652BCB-3DF9-8B45-AFC2-C38D7E90972C}" destId="{676C2966-2B40-7041-9A9D-4C6D2772932C}" srcOrd="1" destOrd="0" presId="urn:microsoft.com/office/officeart/2009/3/layout/StepUpProcess"/>
    <dgm:cxn modelId="{E699C903-D98E-2D49-A520-03245D69362E}" type="presParOf" srcId="{84652BCB-3DF9-8B45-AFC2-C38D7E90972C}" destId="{3E83EBD1-537B-6946-841D-D10920BA7E95}" srcOrd="2" destOrd="0" presId="urn:microsoft.com/office/officeart/2009/3/layout/StepUpProcess"/>
    <dgm:cxn modelId="{A458C6FF-A5C6-0147-9E62-54F44BE203CA}" type="presParOf" srcId="{6EFED29C-9FF7-E140-B79E-1955AA1E3FD0}" destId="{BB1FCAF6-064A-A94E-9F08-72B2546EEBCC}" srcOrd="1" destOrd="0" presId="urn:microsoft.com/office/officeart/2009/3/layout/StepUpProcess"/>
    <dgm:cxn modelId="{FE19E55C-536D-D148-A118-D7FE1BDAD692}" type="presParOf" srcId="{BB1FCAF6-064A-A94E-9F08-72B2546EEBCC}" destId="{802C4EEB-90AE-E643-950B-F18B89727738}" srcOrd="0" destOrd="0" presId="urn:microsoft.com/office/officeart/2009/3/layout/StepUpProcess"/>
    <dgm:cxn modelId="{ED67A2F7-FF21-724D-B99E-E1B1035B3DA1}" type="presParOf" srcId="{6EFED29C-9FF7-E140-B79E-1955AA1E3FD0}" destId="{38EC26B5-DE8A-934C-B809-B5BBBC5A0BDF}" srcOrd="2" destOrd="0" presId="urn:microsoft.com/office/officeart/2009/3/layout/StepUpProcess"/>
    <dgm:cxn modelId="{CF4F807B-CE19-3C4E-8247-243B21D3C3B0}" type="presParOf" srcId="{38EC26B5-DE8A-934C-B809-B5BBBC5A0BDF}" destId="{EA0B7976-8E43-1540-8A00-BE4115DB5D08}" srcOrd="0" destOrd="0" presId="urn:microsoft.com/office/officeart/2009/3/layout/StepUpProcess"/>
    <dgm:cxn modelId="{7D277C0F-C973-6141-BA2F-22846408DA5D}" type="presParOf" srcId="{38EC26B5-DE8A-934C-B809-B5BBBC5A0BDF}" destId="{139A29E8-02AA-434A-9BC6-E536C8949013}" srcOrd="1" destOrd="0" presId="urn:microsoft.com/office/officeart/2009/3/layout/StepUpProcess"/>
    <dgm:cxn modelId="{39A43B0A-4AB6-4640-BEC0-282540A71522}" type="presParOf" srcId="{38EC26B5-DE8A-934C-B809-B5BBBC5A0BDF}" destId="{8EBDE793-028B-6443-AA62-5372D018CD5F}" srcOrd="2" destOrd="0" presId="urn:microsoft.com/office/officeart/2009/3/layout/StepUpProcess"/>
    <dgm:cxn modelId="{25D4FFC3-7B61-564D-B264-AA69A8F08E08}" type="presParOf" srcId="{6EFED29C-9FF7-E140-B79E-1955AA1E3FD0}" destId="{7FACA7E7-756A-CB41-860C-939D87FF3789}" srcOrd="3" destOrd="0" presId="urn:microsoft.com/office/officeart/2009/3/layout/StepUpProcess"/>
    <dgm:cxn modelId="{ADB0608E-7ADF-8D4A-AF68-76785EB85DF0}" type="presParOf" srcId="{7FACA7E7-756A-CB41-860C-939D87FF3789}" destId="{E9E1C4DA-7478-634A-A9CC-7B6D3DCB48F3}" srcOrd="0" destOrd="0" presId="urn:microsoft.com/office/officeart/2009/3/layout/StepUpProcess"/>
    <dgm:cxn modelId="{93E17CE3-93DE-7340-8B71-3982E3CCCEC1}" type="presParOf" srcId="{6EFED29C-9FF7-E140-B79E-1955AA1E3FD0}" destId="{2CE6189C-E59B-2944-AF81-F150EE95BC14}" srcOrd="4" destOrd="0" presId="urn:microsoft.com/office/officeart/2009/3/layout/StepUpProcess"/>
    <dgm:cxn modelId="{81ABAE33-0766-BD41-98B6-889F70C570A1}" type="presParOf" srcId="{2CE6189C-E59B-2944-AF81-F150EE95BC14}" destId="{694C52F2-E7C0-6C48-BDBD-18BF760625EC}" srcOrd="0" destOrd="0" presId="urn:microsoft.com/office/officeart/2009/3/layout/StepUpProcess"/>
    <dgm:cxn modelId="{F2413F87-4BA9-9F4F-83E4-2D6C322AD42F}" type="presParOf" srcId="{2CE6189C-E59B-2944-AF81-F150EE95BC14}" destId="{2049953A-CA95-4C4C-823A-FAA998BC8C2D}" srcOrd="1" destOrd="0" presId="urn:microsoft.com/office/officeart/2009/3/layout/StepUpProcess"/>
    <dgm:cxn modelId="{4B10ED48-561D-4143-B47A-65B8575C44BA}" type="presParOf" srcId="{2CE6189C-E59B-2944-AF81-F150EE95BC14}" destId="{DCBD6631-7F37-FA47-AB01-3D14D9E47DEC}" srcOrd="2" destOrd="0" presId="urn:microsoft.com/office/officeart/2009/3/layout/StepUpProcess"/>
    <dgm:cxn modelId="{08D4138A-FB5F-CE45-8235-9C1B90F520F4}" type="presParOf" srcId="{6EFED29C-9FF7-E140-B79E-1955AA1E3FD0}" destId="{80C9F482-AB82-CD43-8C00-3827A5BD8BD4}" srcOrd="5" destOrd="0" presId="urn:microsoft.com/office/officeart/2009/3/layout/StepUpProcess"/>
    <dgm:cxn modelId="{AE8B44A8-FD6B-3D4F-B4D6-7A386E380C96}" type="presParOf" srcId="{80C9F482-AB82-CD43-8C00-3827A5BD8BD4}" destId="{8BCAC879-1915-2440-A81B-6D4CEC582083}" srcOrd="0" destOrd="0" presId="urn:microsoft.com/office/officeart/2009/3/layout/StepUpProcess"/>
    <dgm:cxn modelId="{5F89BEDD-62C7-7246-8E2B-D25999CF5F13}" type="presParOf" srcId="{6EFED29C-9FF7-E140-B79E-1955AA1E3FD0}" destId="{9EEB29DE-4A07-8740-B12E-B3D11463F0AA}" srcOrd="6" destOrd="0" presId="urn:microsoft.com/office/officeart/2009/3/layout/StepUpProcess"/>
    <dgm:cxn modelId="{BE38055F-78FF-774D-8932-FBC9489CCB29}" type="presParOf" srcId="{9EEB29DE-4A07-8740-B12E-B3D11463F0AA}" destId="{2F07632B-EBA6-9B43-BD2F-A98EB3D10902}" srcOrd="0" destOrd="0" presId="urn:microsoft.com/office/officeart/2009/3/layout/StepUpProcess"/>
    <dgm:cxn modelId="{F90B29F2-0E2A-484F-9FF3-69E62F1FED8B}" type="presParOf" srcId="{9EEB29DE-4A07-8740-B12E-B3D11463F0AA}" destId="{4630581B-B5F5-9A44-A38C-653E0222D3B3}" srcOrd="1" destOrd="0" presId="urn:microsoft.com/office/officeart/2009/3/layout/StepUpProcess"/>
    <dgm:cxn modelId="{B66AE23E-B951-8E44-98D4-BCA2933515DA}" type="presParOf" srcId="{9EEB29DE-4A07-8740-B12E-B3D11463F0AA}" destId="{E3C48B80-16A4-D041-A3E8-5E05AF770ED3}" srcOrd="2" destOrd="0" presId="urn:microsoft.com/office/officeart/2009/3/layout/StepUpProcess"/>
    <dgm:cxn modelId="{AC5F5848-2956-5A46-A634-25FDBB963719}" type="presParOf" srcId="{6EFED29C-9FF7-E140-B79E-1955AA1E3FD0}" destId="{97184266-9EFD-5C4A-B94A-4B9B806DF9D7}" srcOrd="7" destOrd="0" presId="urn:microsoft.com/office/officeart/2009/3/layout/StepUpProcess"/>
    <dgm:cxn modelId="{8001275D-C844-E146-AC12-62AC39771F95}" type="presParOf" srcId="{97184266-9EFD-5C4A-B94A-4B9B806DF9D7}" destId="{12821BF6-8658-E043-9929-10C32DFA6106}" srcOrd="0" destOrd="0" presId="urn:microsoft.com/office/officeart/2009/3/layout/StepUpProcess"/>
    <dgm:cxn modelId="{ADD28A54-8A44-B841-A5C2-B14C58618BA7}" type="presParOf" srcId="{6EFED29C-9FF7-E140-B79E-1955AA1E3FD0}" destId="{FB042447-AB9A-D94C-B994-74F27F97D57B}" srcOrd="8" destOrd="0" presId="urn:microsoft.com/office/officeart/2009/3/layout/StepUpProcess"/>
    <dgm:cxn modelId="{FBC440A7-9C7C-BD40-B205-CA8358147D0D}" type="presParOf" srcId="{FB042447-AB9A-D94C-B994-74F27F97D57B}" destId="{00A77AB3-122D-9348-98B3-241E605C95BF}" srcOrd="0" destOrd="0" presId="urn:microsoft.com/office/officeart/2009/3/layout/StepUpProcess"/>
    <dgm:cxn modelId="{22253593-9103-6849-8280-388F3877E180}" type="presParOf" srcId="{FB042447-AB9A-D94C-B994-74F27F97D57B}" destId="{A1D635DA-6F52-5546-92C2-A9838CC96A3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F9B32-BB01-FC40-9837-6E46096ECA10}">
      <dsp:nvSpPr>
        <dsp:cNvPr id="0" name=""/>
        <dsp:cNvSpPr/>
      </dsp:nvSpPr>
      <dsp:spPr>
        <a:xfrm rot="5400000">
          <a:off x="334397" y="2501299"/>
          <a:ext cx="1000979" cy="166560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6C2966-2B40-7041-9A9D-4C6D2772932C}">
      <dsp:nvSpPr>
        <dsp:cNvPr id="0" name=""/>
        <dsp:cNvSpPr/>
      </dsp:nvSpPr>
      <dsp:spPr>
        <a:xfrm>
          <a:off x="167309" y="2998957"/>
          <a:ext cx="1503719" cy="131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cadete la compañía de Húsares Nobles de Fernando VII</a:t>
          </a:r>
          <a:endParaRPr lang="es-ES" sz="2000" kern="1200" dirty="0"/>
        </a:p>
      </dsp:txBody>
      <dsp:txXfrm>
        <a:off x="167309" y="2998957"/>
        <a:ext cx="1503719" cy="1318098"/>
      </dsp:txXfrm>
    </dsp:sp>
    <dsp:sp modelId="{3E83EBD1-537B-6946-841D-D10920BA7E95}">
      <dsp:nvSpPr>
        <dsp:cNvPr id="0" name=""/>
        <dsp:cNvSpPr/>
      </dsp:nvSpPr>
      <dsp:spPr>
        <a:xfrm>
          <a:off x="1387307" y="2378675"/>
          <a:ext cx="283720" cy="28372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0B7976-8E43-1540-8A00-BE4115DB5D08}">
      <dsp:nvSpPr>
        <dsp:cNvPr id="0" name=""/>
        <dsp:cNvSpPr/>
      </dsp:nvSpPr>
      <dsp:spPr>
        <a:xfrm rot="5400000">
          <a:off x="2175243" y="2045780"/>
          <a:ext cx="1000979" cy="166560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9A29E8-02AA-434A-9BC6-E536C8949013}">
      <dsp:nvSpPr>
        <dsp:cNvPr id="0" name=""/>
        <dsp:cNvSpPr/>
      </dsp:nvSpPr>
      <dsp:spPr>
        <a:xfrm>
          <a:off x="2008155" y="2543438"/>
          <a:ext cx="1503719" cy="131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conoció a Bolívar. Participó en la guerra de independen-</a:t>
          </a:r>
          <a:r>
            <a:rPr lang="es-EC" sz="2000" kern="1200" dirty="0" err="1" smtClean="0"/>
            <a:t>cia</a:t>
          </a:r>
          <a:r>
            <a:rPr lang="es-EC" sz="2000" kern="1200" dirty="0" smtClean="0"/>
            <a:t> de Venezuela</a:t>
          </a:r>
          <a:endParaRPr lang="es-ES" sz="2000" kern="1200" dirty="0"/>
        </a:p>
      </dsp:txBody>
      <dsp:txXfrm>
        <a:off x="2008155" y="2543438"/>
        <a:ext cx="1503719" cy="1318098"/>
      </dsp:txXfrm>
    </dsp:sp>
    <dsp:sp modelId="{8EBDE793-028B-6443-AA62-5372D018CD5F}">
      <dsp:nvSpPr>
        <dsp:cNvPr id="0" name=""/>
        <dsp:cNvSpPr/>
      </dsp:nvSpPr>
      <dsp:spPr>
        <a:xfrm>
          <a:off x="3228153" y="1923156"/>
          <a:ext cx="283720" cy="28372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4C52F2-E7C0-6C48-BDBD-18BF760625EC}">
      <dsp:nvSpPr>
        <dsp:cNvPr id="0" name=""/>
        <dsp:cNvSpPr/>
      </dsp:nvSpPr>
      <dsp:spPr>
        <a:xfrm rot="5400000">
          <a:off x="4016089" y="1590261"/>
          <a:ext cx="1000979" cy="166560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49953A-CA95-4C4C-823A-FAA998BC8C2D}">
      <dsp:nvSpPr>
        <dsp:cNvPr id="0" name=""/>
        <dsp:cNvSpPr/>
      </dsp:nvSpPr>
      <dsp:spPr>
        <a:xfrm>
          <a:off x="3849001" y="2087918"/>
          <a:ext cx="1503719" cy="131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ascendido al grado de general</a:t>
          </a:r>
          <a:endParaRPr lang="es-ES" sz="2000" kern="1200" dirty="0"/>
        </a:p>
      </dsp:txBody>
      <dsp:txXfrm>
        <a:off x="3849001" y="2087918"/>
        <a:ext cx="1503719" cy="1318098"/>
      </dsp:txXfrm>
    </dsp:sp>
    <dsp:sp modelId="{DCBD6631-7F37-FA47-AB01-3D14D9E47DEC}">
      <dsp:nvSpPr>
        <dsp:cNvPr id="0" name=""/>
        <dsp:cNvSpPr/>
      </dsp:nvSpPr>
      <dsp:spPr>
        <a:xfrm>
          <a:off x="5068999" y="1467637"/>
          <a:ext cx="283720" cy="28372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07632B-EBA6-9B43-BD2F-A98EB3D10902}">
      <dsp:nvSpPr>
        <dsp:cNvPr id="0" name=""/>
        <dsp:cNvSpPr/>
      </dsp:nvSpPr>
      <dsp:spPr>
        <a:xfrm rot="5400000">
          <a:off x="5856935" y="1134742"/>
          <a:ext cx="1000979" cy="166560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30581B-B5F5-9A44-A38C-653E0222D3B3}">
      <dsp:nvSpPr>
        <dsp:cNvPr id="0" name=""/>
        <dsp:cNvSpPr/>
      </dsp:nvSpPr>
      <dsp:spPr>
        <a:xfrm>
          <a:off x="5689847" y="1632399"/>
          <a:ext cx="1503719" cy="131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Estuvo junto a Bolívar en la campaña por la libertad de Colombia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(1820)</a:t>
          </a:r>
          <a:endParaRPr lang="es-ES" sz="2000" kern="1200" dirty="0"/>
        </a:p>
      </dsp:txBody>
      <dsp:txXfrm>
        <a:off x="5689847" y="1632399"/>
        <a:ext cx="1503719" cy="1318098"/>
      </dsp:txXfrm>
    </dsp:sp>
    <dsp:sp modelId="{E3C48B80-16A4-D041-A3E8-5E05AF770ED3}">
      <dsp:nvSpPr>
        <dsp:cNvPr id="0" name=""/>
        <dsp:cNvSpPr/>
      </dsp:nvSpPr>
      <dsp:spPr>
        <a:xfrm>
          <a:off x="6909845" y="1012118"/>
          <a:ext cx="283720" cy="28372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A77AB3-122D-9348-98B3-241E605C95BF}">
      <dsp:nvSpPr>
        <dsp:cNvPr id="0" name=""/>
        <dsp:cNvSpPr/>
      </dsp:nvSpPr>
      <dsp:spPr>
        <a:xfrm rot="5400000">
          <a:off x="7697781" y="679222"/>
          <a:ext cx="1000979" cy="166560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D635DA-6F52-5546-92C2-A9838CC96A37}">
      <dsp:nvSpPr>
        <dsp:cNvPr id="0" name=""/>
        <dsp:cNvSpPr/>
      </dsp:nvSpPr>
      <dsp:spPr>
        <a:xfrm>
          <a:off x="7530693" y="1176880"/>
          <a:ext cx="1503719" cy="131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Bolívar le encargó la campaña de liberación de nuestra patria.</a:t>
          </a:r>
          <a:endParaRPr lang="es-ES" sz="1800" kern="1200" dirty="0"/>
        </a:p>
      </dsp:txBody>
      <dsp:txXfrm>
        <a:off x="7530693" y="1176880"/>
        <a:ext cx="1503719" cy="13180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F9B32-BB01-FC40-9837-6E46096ECA10}">
      <dsp:nvSpPr>
        <dsp:cNvPr id="0" name=""/>
        <dsp:cNvSpPr/>
      </dsp:nvSpPr>
      <dsp:spPr>
        <a:xfrm rot="5400000">
          <a:off x="328962" y="2505018"/>
          <a:ext cx="978137" cy="162759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6C2966-2B40-7041-9A9D-4C6D2772932C}">
      <dsp:nvSpPr>
        <dsp:cNvPr id="0" name=""/>
        <dsp:cNvSpPr/>
      </dsp:nvSpPr>
      <dsp:spPr>
        <a:xfrm>
          <a:off x="165686" y="2991320"/>
          <a:ext cx="1469406" cy="128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combatió contra los realistas en Huachi (Ambato) donde fue derrotado</a:t>
          </a:r>
          <a:endParaRPr lang="es-ES" sz="2000" kern="1200" dirty="0"/>
        </a:p>
      </dsp:txBody>
      <dsp:txXfrm>
        <a:off x="165686" y="2991320"/>
        <a:ext cx="1469406" cy="1288020"/>
      </dsp:txXfrm>
    </dsp:sp>
    <dsp:sp modelId="{3E83EBD1-537B-6946-841D-D10920BA7E95}">
      <dsp:nvSpPr>
        <dsp:cNvPr id="0" name=""/>
        <dsp:cNvSpPr/>
      </dsp:nvSpPr>
      <dsp:spPr>
        <a:xfrm>
          <a:off x="1357846" y="2385193"/>
          <a:ext cx="277246" cy="27724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0B7976-8E43-1540-8A00-BE4115DB5D08}">
      <dsp:nvSpPr>
        <dsp:cNvPr id="0" name=""/>
        <dsp:cNvSpPr/>
      </dsp:nvSpPr>
      <dsp:spPr>
        <a:xfrm rot="5400000">
          <a:off x="2127802" y="2059894"/>
          <a:ext cx="978137" cy="162759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9A29E8-02AA-434A-9BC6-E536C8949013}">
      <dsp:nvSpPr>
        <dsp:cNvPr id="0" name=""/>
        <dsp:cNvSpPr/>
      </dsp:nvSpPr>
      <dsp:spPr>
        <a:xfrm>
          <a:off x="1964526" y="2546195"/>
          <a:ext cx="1469406" cy="128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Reorganizó fuerzas patriotas y, venció a los realistas en la Batalla de Cone (Yaguachi, Guayas)</a:t>
          </a:r>
          <a:endParaRPr lang="es-ES" sz="2000" kern="1200" dirty="0"/>
        </a:p>
      </dsp:txBody>
      <dsp:txXfrm>
        <a:off x="1964526" y="2546195"/>
        <a:ext cx="1469406" cy="1288020"/>
      </dsp:txXfrm>
    </dsp:sp>
    <dsp:sp modelId="{8EBDE793-028B-6443-AA62-5372D018CD5F}">
      <dsp:nvSpPr>
        <dsp:cNvPr id="0" name=""/>
        <dsp:cNvSpPr/>
      </dsp:nvSpPr>
      <dsp:spPr>
        <a:xfrm>
          <a:off x="3156686" y="1940068"/>
          <a:ext cx="277246" cy="27724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4C52F2-E7C0-6C48-BDBD-18BF760625EC}">
      <dsp:nvSpPr>
        <dsp:cNvPr id="0" name=""/>
        <dsp:cNvSpPr/>
      </dsp:nvSpPr>
      <dsp:spPr>
        <a:xfrm rot="5400000">
          <a:off x="3926642" y="1614769"/>
          <a:ext cx="978137" cy="162759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49953A-CA95-4C4C-823A-FAA998BC8C2D}">
      <dsp:nvSpPr>
        <dsp:cNvPr id="0" name=""/>
        <dsp:cNvSpPr/>
      </dsp:nvSpPr>
      <dsp:spPr>
        <a:xfrm>
          <a:off x="3763366" y="2101071"/>
          <a:ext cx="1469406" cy="128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dirigió la marcha hasta triunfar en Pichincha el 24 de mayo de 1822</a:t>
          </a:r>
          <a:endParaRPr lang="es-ES" sz="2000" kern="1200" dirty="0"/>
        </a:p>
      </dsp:txBody>
      <dsp:txXfrm>
        <a:off x="3763366" y="2101071"/>
        <a:ext cx="1469406" cy="1288020"/>
      </dsp:txXfrm>
    </dsp:sp>
    <dsp:sp modelId="{DCBD6631-7F37-FA47-AB01-3D14D9E47DEC}">
      <dsp:nvSpPr>
        <dsp:cNvPr id="0" name=""/>
        <dsp:cNvSpPr/>
      </dsp:nvSpPr>
      <dsp:spPr>
        <a:xfrm>
          <a:off x="4955526" y="1494943"/>
          <a:ext cx="277246" cy="27724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07632B-EBA6-9B43-BD2F-A98EB3D10902}">
      <dsp:nvSpPr>
        <dsp:cNvPr id="0" name=""/>
        <dsp:cNvSpPr/>
      </dsp:nvSpPr>
      <dsp:spPr>
        <a:xfrm rot="5400000">
          <a:off x="5725482" y="1169644"/>
          <a:ext cx="978137" cy="162759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30581B-B5F5-9A44-A38C-653E0222D3B3}">
      <dsp:nvSpPr>
        <dsp:cNvPr id="0" name=""/>
        <dsp:cNvSpPr/>
      </dsp:nvSpPr>
      <dsp:spPr>
        <a:xfrm>
          <a:off x="5562207" y="1655946"/>
          <a:ext cx="1469406" cy="128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Continuó la campaña en el Perú y junto a Bolívar venció a los ejércitos realistas en Junín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El 9 de diciembre venció </a:t>
          </a:r>
          <a:endParaRPr lang="es-ES" sz="2000" kern="1200" dirty="0"/>
        </a:p>
      </dsp:txBody>
      <dsp:txXfrm>
        <a:off x="5562207" y="1655946"/>
        <a:ext cx="1469406" cy="1288020"/>
      </dsp:txXfrm>
    </dsp:sp>
    <dsp:sp modelId="{E3C48B80-16A4-D041-A3E8-5E05AF770ED3}">
      <dsp:nvSpPr>
        <dsp:cNvPr id="0" name=""/>
        <dsp:cNvSpPr/>
      </dsp:nvSpPr>
      <dsp:spPr>
        <a:xfrm>
          <a:off x="6754366" y="1049819"/>
          <a:ext cx="277246" cy="27724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A77AB3-122D-9348-98B3-241E605C95BF}">
      <dsp:nvSpPr>
        <dsp:cNvPr id="0" name=""/>
        <dsp:cNvSpPr/>
      </dsp:nvSpPr>
      <dsp:spPr>
        <a:xfrm rot="5400000">
          <a:off x="7544500" y="724519"/>
          <a:ext cx="978137" cy="162759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D635DA-6F52-5546-92C2-A9838CC96A37}">
      <dsp:nvSpPr>
        <dsp:cNvPr id="0" name=""/>
        <dsp:cNvSpPr/>
      </dsp:nvSpPr>
      <dsp:spPr>
        <a:xfrm>
          <a:off x="7199591" y="1210821"/>
          <a:ext cx="1832672" cy="128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promulgó leyes progresistas; ejecutó división  política (Constitución) impulsó instrucción pública; organizó administración; encaminó programas de recuperación económica.</a:t>
          </a:r>
          <a:endParaRPr lang="es-EC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Asesinado 4 junio 1830 (edad 35)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</dsp:txBody>
      <dsp:txXfrm>
        <a:off x="7199591" y="1210821"/>
        <a:ext cx="1832672" cy="1288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B7B94-B890-5B43-AC50-C4A636C60E89}" type="datetimeFigureOut">
              <a:rPr lang="es-ES" smtClean="0"/>
              <a:t>28/06/2016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2095E-6543-2C4C-96DA-235C6D56A8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62993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2800E-0A38-9541-9C29-28410543BDBF}" type="datetimeFigureOut">
              <a:rPr lang="es-ES" smtClean="0"/>
              <a:t>28/06/2016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6E205-360D-BD41-9E54-AF3811F83C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9044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22CE-5162-A647-AAA2-24478E212818}" type="datetime1">
              <a:rPr lang="es-EC" smtClean="0"/>
              <a:t>28/06/2016</a:t>
            </a:fld>
            <a:endParaRPr lang="es-EC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4731D20-6473-4B90-9674-7A8B5CE2221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E3EA-A38C-1644-9E3B-732723699550}" type="datetime1">
              <a:rPr lang="es-EC" smtClean="0"/>
              <a:t>28/06/2016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D20-6473-4B90-9674-7A8B5CE2221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430C-C314-EF43-9343-BF98AD8315F7}" type="datetime1">
              <a:rPr lang="es-EC" smtClean="0"/>
              <a:t>28/06/2016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D20-6473-4B90-9674-7A8B5CE2221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B2F0-A149-9C4A-90A1-936FA14DA7B5}" type="datetime1">
              <a:rPr lang="es-EC" smtClean="0"/>
              <a:t>28/06/2016</a:t>
            </a:fld>
            <a:endParaRPr lang="es-EC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C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4731D20-6473-4B90-9674-7A8B5CE2221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B3B6-BCDC-1749-B7DE-5DF572CABDBE}" type="datetime1">
              <a:rPr lang="es-EC" smtClean="0"/>
              <a:t>28/06/2016</a:t>
            </a:fld>
            <a:endParaRPr lang="es-EC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D20-6473-4B90-9674-7A8B5CE22214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3DC2-39B2-384C-BCCC-8B571DA17D86}" type="datetime1">
              <a:rPr lang="es-EC" smtClean="0"/>
              <a:t>28/06/2016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D20-6473-4B90-9674-7A8B5CE2221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18D1-E06B-ED49-8277-83C989777963}" type="datetime1">
              <a:rPr lang="es-EC" smtClean="0"/>
              <a:t>28/06/2016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4731D20-6473-4B90-9674-7A8B5CE22214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9AB22-6DBE-9A4D-B4C5-36C499CC5766}" type="datetime1">
              <a:rPr lang="es-EC" smtClean="0"/>
              <a:t>28/06/2016</a:t>
            </a:fld>
            <a:endParaRPr lang="es-EC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D20-6473-4B90-9674-7A8B5CE2221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AFC8-60EA-D048-840C-EE16435742FC}" type="datetime1">
              <a:rPr lang="es-EC" smtClean="0"/>
              <a:t>28/06/2016</a:t>
            </a:fld>
            <a:endParaRPr lang="es-EC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D20-6473-4B90-9674-7A8B5CE2221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5ED8-0238-2548-ABC0-0F6C2FE06EEF}" type="datetime1">
              <a:rPr lang="es-EC" smtClean="0"/>
              <a:t>28/06/2016</a:t>
            </a:fld>
            <a:endParaRPr lang="es-EC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D20-6473-4B90-9674-7A8B5CE2221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80FE-F395-A54D-B1B0-EBB20668029C}" type="datetime1">
              <a:rPr lang="es-EC" smtClean="0"/>
              <a:t>28/06/2016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D20-6473-4B90-9674-7A8B5CE22214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039A93-BB7E-A34E-BB2F-D970072D54CB}" type="datetime1">
              <a:rPr lang="es-EC" smtClean="0"/>
              <a:t>28/06/2016</a:t>
            </a:fld>
            <a:endParaRPr lang="es-EC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731D20-6473-4B90-9674-7A8B5CE22214}" type="slidenum">
              <a:rPr lang="es-EC" smtClean="0"/>
              <a:t>‹Nº›</a:t>
            </a:fld>
            <a:endParaRPr lang="es-EC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463364" y="692696"/>
            <a:ext cx="4176464" cy="4608512"/>
          </a:xfrm>
        </p:spPr>
        <p:txBody>
          <a:bodyPr>
            <a:normAutofit fontScale="90000"/>
          </a:bodyPr>
          <a:lstStyle/>
          <a:p>
            <a:pPr algn="r"/>
            <a:r>
              <a:rPr lang="es-ES" sz="3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3100" b="1" dirty="0" smtClean="0">
                <a:latin typeface="Arial" pitchFamily="34" charset="0"/>
                <a:cs typeface="Arial" pitchFamily="34" charset="0"/>
              </a:rPr>
            </a:br>
            <a:r>
              <a:rPr lang="es-ES" sz="3100" b="1" dirty="0" smtClean="0">
                <a:latin typeface="Arial" pitchFamily="34" charset="0"/>
                <a:cs typeface="Arial" pitchFamily="34" charset="0"/>
              </a:rPr>
              <a:t>«Gloria al vencedor»</a:t>
            </a:r>
            <a:br>
              <a:rPr lang="es-ES" sz="3100" b="1" dirty="0" smtClean="0">
                <a:latin typeface="Arial" pitchFamily="34" charset="0"/>
                <a:cs typeface="Arial" pitchFamily="34" charset="0"/>
              </a:rPr>
            </a:br>
            <a:r>
              <a:rPr lang="es-ES" sz="3100" b="1" dirty="0" smtClean="0">
                <a:latin typeface="Arial" pitchFamily="34" charset="0"/>
                <a:cs typeface="Arial" pitchFamily="34" charset="0"/>
              </a:rPr>
              <a:t>le dijeron  A SUCRE. </a:t>
            </a:r>
            <a:br>
              <a:rPr lang="es-ES" sz="3100" b="1" dirty="0" smtClean="0">
                <a:latin typeface="Arial" pitchFamily="34" charset="0"/>
                <a:cs typeface="Arial" pitchFamily="34" charset="0"/>
              </a:rPr>
            </a:br>
            <a:r>
              <a:rPr lang="es-ES" sz="3100" b="1" dirty="0" smtClean="0">
                <a:latin typeface="Arial" pitchFamily="34" charset="0"/>
                <a:cs typeface="Arial" pitchFamily="34" charset="0"/>
              </a:rPr>
              <a:t>Y EL RESPONDIÓ «honor al vencido»</a:t>
            </a:r>
            <a:br>
              <a:rPr lang="es-ES" sz="3100" b="1" dirty="0" smtClean="0">
                <a:latin typeface="Arial" pitchFamily="34" charset="0"/>
                <a:cs typeface="Arial" pitchFamily="34" charset="0"/>
              </a:rPr>
            </a:br>
            <a:r>
              <a:rPr lang="es-ES" sz="3100" b="1" dirty="0">
                <a:latin typeface="Arial" pitchFamily="34" charset="0"/>
                <a:cs typeface="Arial" pitchFamily="34" charset="0"/>
              </a:rPr>
              <a:t/>
            </a:r>
            <a:br>
              <a:rPr lang="es-ES" sz="3100" b="1" dirty="0">
                <a:latin typeface="Arial" pitchFamily="34" charset="0"/>
                <a:cs typeface="Arial" pitchFamily="34" charset="0"/>
              </a:rPr>
            </a:br>
            <a:r>
              <a:rPr lang="es-E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3200" dirty="0" smtClean="0">
                <a:latin typeface="Arial" pitchFamily="34" charset="0"/>
                <a:cs typeface="Arial" pitchFamily="34" charset="0"/>
              </a:rPr>
            </a:br>
            <a:r>
              <a:rPr lang="es-E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3200" dirty="0" smtClean="0">
                <a:latin typeface="Arial" pitchFamily="34" charset="0"/>
                <a:cs typeface="Arial" pitchFamily="34" charset="0"/>
              </a:rPr>
            </a:br>
            <a:r>
              <a:rPr lang="es-E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3200" dirty="0" smtClean="0">
                <a:latin typeface="Arial" pitchFamily="34" charset="0"/>
                <a:cs typeface="Arial" pitchFamily="34" charset="0"/>
              </a:rPr>
            </a:br>
            <a:r>
              <a:rPr lang="es-ES" sz="3200" dirty="0">
                <a:latin typeface="Arial" pitchFamily="34" charset="0"/>
                <a:cs typeface="Arial" pitchFamily="34" charset="0"/>
              </a:rPr>
              <a:t/>
            </a:r>
            <a:br>
              <a:rPr lang="es-ES" sz="3200" dirty="0">
                <a:latin typeface="Arial" pitchFamily="34" charset="0"/>
                <a:cs typeface="Arial" pitchFamily="34" charset="0"/>
              </a:rPr>
            </a:br>
            <a:r>
              <a:rPr lang="es-E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Flor María </a:t>
            </a:r>
            <a:r>
              <a:rPr lang="es-E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sanchez</a:t>
            </a:r>
            <a:r>
              <a:rPr lang="es-E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br>
              <a:rPr lang="es-E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E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quito, 2016</a:t>
            </a:r>
            <a:endParaRPr lang="es-EC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81000" y="620688"/>
            <a:ext cx="3830960" cy="4608512"/>
          </a:xfrm>
        </p:spPr>
        <p:txBody>
          <a:bodyPr/>
          <a:lstStyle/>
          <a:p>
            <a:endParaRPr lang="es-EC" dirty="0"/>
          </a:p>
        </p:txBody>
      </p:sp>
      <p:pic>
        <p:nvPicPr>
          <p:cNvPr id="4" name="3 Imagen" descr="http://annurtv.com/sitio/wp-content/uploads/2016/02/Antonio_Jose_de_Sucr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032448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D20-6473-4B90-9674-7A8B5CE22214}" type="slidenum">
              <a:rPr lang="es-EC" smtClean="0"/>
              <a:t>1</a:t>
            </a:fld>
            <a:endParaRPr lang="es-EC"/>
          </a:p>
        </p:txBody>
      </p:sp>
      <p:sp>
        <p:nvSpPr>
          <p:cNvPr id="6" name="5 CuadroTexto"/>
          <p:cNvSpPr txBox="1"/>
          <p:nvPr/>
        </p:nvSpPr>
        <p:spPr>
          <a:xfrm>
            <a:off x="251520" y="6023610"/>
            <a:ext cx="29523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2016-06-23</a:t>
            </a:r>
          </a:p>
          <a:p>
            <a:r>
              <a:rPr lang="es-E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 Sociedad Bolivariana del Ecuador</a:t>
            </a:r>
          </a:p>
          <a:p>
            <a:r>
              <a:rPr lang="es-E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Olmedo 931 y García Moreno</a:t>
            </a:r>
          </a:p>
          <a:p>
            <a:r>
              <a:rPr lang="es-EC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</a:t>
            </a:r>
            <a:r>
              <a:rPr lang="es-EC" sz="10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sociedadbolivarianadelecuador</a:t>
            </a:r>
            <a:r>
              <a:rPr lang="es-EC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.org.ec</a:t>
            </a:r>
            <a:endParaRPr lang="es-ES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2283924</a:t>
            </a:r>
          </a:p>
        </p:txBody>
      </p:sp>
    </p:spTree>
    <p:extLst>
      <p:ext uri="{BB962C8B-B14F-4D97-AF65-F5344CB8AC3E}">
        <p14:creationId xmlns:p14="http://schemas.microsoft.com/office/powerpoint/2010/main" val="101868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http://www.correodelorinoco.gob.ve/wp-content/uploads/2016/02/Sucre-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168352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3779912" y="764704"/>
            <a:ext cx="5040560" cy="5709248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Practicó un valor difícil de poner en práctica, supo perdonar a sus contrincantes y a sus enemigos.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Sabía rematar hermosamente la guerra, como para honra de América. </a:t>
            </a:r>
          </a:p>
          <a:p>
            <a:pPr marL="0" indent="0" algn="just">
              <a:buNone/>
            </a:pPr>
            <a:r>
              <a:rPr lang="es-ES" dirty="0" smtClean="0"/>
              <a:t>Después de la victoria de Ayacucho, terminó con un abrazo entre vencidos y vencedores. 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El tuvo en sus manos la vida de sus enemigos y pudiendo acabar con ellos, dejándolos a merced de la justicia, los perdonó y hasta les favoreció.</a:t>
            </a: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C" dirty="0"/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endParaRPr lang="es-EC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D20-6473-4B90-9674-7A8B5CE22214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696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Campaña en Ecuador</a:t>
            </a:r>
            <a:endParaRPr lang="es-EC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855365"/>
            <a:ext cx="8686800" cy="4525963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charset="2"/>
              <a:buChar char="§"/>
            </a:pPr>
            <a:r>
              <a:rPr lang="es-ES" dirty="0"/>
              <a:t>El 11 de enero </a:t>
            </a:r>
            <a:r>
              <a:rPr lang="es-ES" dirty="0" smtClean="0"/>
              <a:t>de 1821, </a:t>
            </a:r>
            <a:r>
              <a:rPr lang="es-ES" dirty="0"/>
              <a:t>Sucre fue nombrado por Bolívar comandante del Ejército del Sur, que no recibió el cargo porque marchó </a:t>
            </a:r>
            <a:r>
              <a:rPr lang="es-ES" dirty="0" smtClean="0"/>
              <a:t>a Guayaquil </a:t>
            </a:r>
            <a:r>
              <a:rPr lang="es-ES" dirty="0"/>
              <a:t>para logar que la provincia se incorporase a la República de la Gran Colombia, como pasos previos para la liberación </a:t>
            </a:r>
            <a:r>
              <a:rPr lang="es-ES" dirty="0" smtClean="0"/>
              <a:t>de Quito.</a:t>
            </a:r>
            <a:endParaRPr lang="es-EC" dirty="0"/>
          </a:p>
          <a:p>
            <a:pPr algn="just">
              <a:buFont typeface="Wingdings" charset="2"/>
              <a:buChar char="§"/>
            </a:pPr>
            <a:r>
              <a:rPr lang="es-ES" dirty="0"/>
              <a:t>El 19 de agosto de 1821 se da la Batalla de Yaguachi entre tropas independentistas guayaquileñas lideradas por Sucre, contra las tropas realistas. Sucre vence a los españoles y aseguró la independencia definitiva de </a:t>
            </a:r>
            <a:r>
              <a:rPr lang="es-ES" dirty="0" smtClean="0"/>
              <a:t>la Provincia Libre de Guayaquil.</a:t>
            </a:r>
            <a:endParaRPr lang="es-EC" dirty="0"/>
          </a:p>
          <a:p>
            <a:pPr>
              <a:buFont typeface="Wingdings" charset="2"/>
              <a:buChar char="§"/>
            </a:pP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D20-6473-4B90-9674-7A8B5CE22214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2099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Batalla de Pichincha</a:t>
            </a:r>
            <a:endParaRPr lang="es-EC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42234" y="4941168"/>
            <a:ext cx="3037573" cy="122413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EC" i="1" dirty="0"/>
              <a:t>La capitulación de la batalla de Pichincha</a:t>
            </a:r>
            <a:r>
              <a:rPr lang="es-EC" dirty="0"/>
              <a:t>, óleo sobre lienzo de Antonio Salas.</a:t>
            </a:r>
          </a:p>
        </p:txBody>
      </p:sp>
      <p:pic>
        <p:nvPicPr>
          <p:cNvPr id="3074" name="Picture 2" descr="https://upload.wikimedia.org/wikipedia/commons/thumb/3/3c/SALAS_ANTONIO_CAPITULACION2.JPG/250px-SALAS_ANTONIO_CAPITULAC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44824"/>
            <a:ext cx="308367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323528" y="1484784"/>
            <a:ext cx="5112568" cy="4896544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dirty="0" smtClean="0"/>
              <a:t>Batalla </a:t>
            </a:r>
            <a:r>
              <a:rPr lang="es-ES" dirty="0"/>
              <a:t>del </a:t>
            </a:r>
            <a:r>
              <a:rPr lang="es-ES" dirty="0" smtClean="0"/>
              <a:t>Pichincha</a:t>
            </a:r>
            <a:r>
              <a:rPr lang="es-ES" dirty="0"/>
              <a:t> </a:t>
            </a:r>
            <a:r>
              <a:rPr lang="es-ES" dirty="0" smtClean="0"/>
              <a:t>24 </a:t>
            </a:r>
            <a:r>
              <a:rPr lang="es-ES" dirty="0"/>
              <a:t>de mayo </a:t>
            </a:r>
            <a:r>
              <a:rPr lang="es-ES" dirty="0" smtClean="0"/>
              <a:t>1822</a:t>
            </a:r>
            <a:r>
              <a:rPr lang="es-ES" dirty="0"/>
              <a:t>. </a:t>
            </a:r>
            <a:r>
              <a:rPr lang="es-ES" dirty="0" smtClean="0"/>
              <a:t>Ocurrió </a:t>
            </a:r>
            <a:r>
              <a:rPr lang="es-ES" dirty="0"/>
              <a:t>en el contexto de las Guerras de Independencia Hispanoamericana, enfrentó al ejército independentista bajo el mando de Sucre y al ejército realista comandado por el Mariscal de Campo </a:t>
            </a:r>
            <a:r>
              <a:rPr lang="es-ES" dirty="0" smtClean="0"/>
              <a:t>Melchor de </a:t>
            </a:r>
            <a:r>
              <a:rPr lang="es-ES" dirty="0" err="1" smtClean="0"/>
              <a:t>Aymerich</a:t>
            </a:r>
            <a:r>
              <a:rPr lang="es-ES" dirty="0" smtClean="0"/>
              <a:t>. </a:t>
            </a:r>
          </a:p>
          <a:p>
            <a:pPr marL="0" indent="0" algn="just">
              <a:buNone/>
            </a:pPr>
            <a:r>
              <a:rPr lang="es-ES" dirty="0" smtClean="0"/>
              <a:t>La </a:t>
            </a:r>
            <a:r>
              <a:rPr lang="es-ES" dirty="0"/>
              <a:t>derrota de las fuerzas realistas leales a España condujo a la liberación de Quito y aseguró la independencia de las provincias que pertenecían a la Real Audiencia de Quito.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D20-6473-4B90-9674-7A8B5CE22214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10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Batalla de Pichincha</a:t>
            </a:r>
            <a:endParaRPr lang="es-EC" sz="3200" b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51520" y="1268760"/>
            <a:ext cx="8784976" cy="5256584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dirty="0" smtClean="0"/>
              <a:t>Destacaron </a:t>
            </a:r>
            <a:r>
              <a:rPr lang="es-ES" dirty="0"/>
              <a:t>dos factores de </a:t>
            </a:r>
            <a:r>
              <a:rPr lang="es-ES" dirty="0" smtClean="0"/>
              <a:t>triunfo: </a:t>
            </a:r>
            <a:r>
              <a:rPr lang="es-ES" dirty="0"/>
              <a:t>uno la genial concepción estratégica de Sucre que obligó a trepar a las fuerzas realistas hasta los desfiladeros por donde pretendía pasar; y, la metódica acción disciplinada de todos los batallones sudamericanos de la independencia que a pesar de la diversidad de su procedencia y de sus comando obedecían al mando único de Sucre. </a:t>
            </a:r>
            <a:endParaRPr lang="es-EC" dirty="0"/>
          </a:p>
          <a:p>
            <a:pPr marL="0" indent="0" algn="just">
              <a:buNone/>
            </a:pPr>
            <a:r>
              <a:rPr lang="es-ES" dirty="0" smtClean="0"/>
              <a:t>Desde el punto de vista militar y estratégico ha sido y sigue siendo estudiada la Batalla como una prueba clara de destreza militar; y se ve en su desarrollo un magnifico planteamiento de seguridad, de dominio militar y como ejemplo de organización y efectividad.</a:t>
            </a:r>
          </a:p>
          <a:p>
            <a:pPr marL="0" indent="0" algn="just">
              <a:buNone/>
            </a:pPr>
            <a:r>
              <a:rPr lang="es-ES" dirty="0" smtClean="0"/>
              <a:t>El 24 de mayo de 1822 la independencia política de nuestra patria que marcó el comienzo de la vida republicana y autónoma.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D20-6473-4B90-9674-7A8B5CE22214}" type="slidenum">
              <a:rPr lang="es-EC" smtClean="0"/>
              <a:t>13</a:t>
            </a:fld>
            <a:endParaRPr lang="es-EC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58711"/>
            <a:ext cx="419159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6-06-21 a las 14.38.27.png"/>
          <p:cNvPicPr>
            <a:picLocks noChangeAspect="1"/>
          </p:cNvPicPr>
          <p:nvPr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6558"/>
          <a:stretch/>
        </p:blipFill>
        <p:spPr>
          <a:xfrm>
            <a:off x="5941" y="1988840"/>
            <a:ext cx="9138059" cy="566498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42528"/>
            <a:ext cx="8686800" cy="838200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effectLst/>
              </a:rPr>
              <a:t>Batalla de </a:t>
            </a:r>
            <a:r>
              <a:rPr lang="es-ES" sz="3200" b="1" dirty="0" err="1" smtClean="0">
                <a:effectLst/>
              </a:rPr>
              <a:t>ayacucho</a:t>
            </a:r>
            <a:endParaRPr lang="es-EC" sz="3200" b="1" dirty="0">
              <a:effectLst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07504" y="1052736"/>
            <a:ext cx="8928992" cy="51125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charset="2"/>
              <a:buChar char="§"/>
            </a:pPr>
            <a:r>
              <a:rPr lang="es-ES" sz="2700" dirty="0"/>
              <a:t>La Batalla de Ayacucho fue la última batalla del proceso emancipador, realizada el </a:t>
            </a:r>
            <a:r>
              <a:rPr lang="es-ES" sz="2700" dirty="0" smtClean="0"/>
              <a:t>9 de diciembre de 1824. </a:t>
            </a:r>
          </a:p>
          <a:p>
            <a:pPr algn="just">
              <a:buFont typeface="Wingdings" charset="2"/>
              <a:buChar char="§"/>
            </a:pPr>
            <a:r>
              <a:rPr lang="es-ES" sz="2700" dirty="0" smtClean="0"/>
              <a:t>La </a:t>
            </a:r>
            <a:r>
              <a:rPr lang="es-ES" sz="2700" dirty="0"/>
              <a:t>victoria de los independentistas significó la desaparición del último </a:t>
            </a:r>
            <a:r>
              <a:rPr lang="es-ES" sz="2700" dirty="0" smtClean="0"/>
              <a:t>virreinato en el Perú, </a:t>
            </a:r>
            <a:r>
              <a:rPr lang="es-ES" sz="2700" dirty="0"/>
              <a:t>y puso fin al dominio colonial español en Suramérica.</a:t>
            </a:r>
            <a:endParaRPr lang="es-EC" sz="27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D20-6473-4B90-9674-7A8B5CE22214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677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29638"/>
            <a:ext cx="8686800" cy="667544"/>
          </a:xfrm>
        </p:spPr>
        <p:txBody>
          <a:bodyPr>
            <a:normAutofit/>
          </a:bodyPr>
          <a:lstStyle/>
          <a:p>
            <a:r>
              <a:rPr lang="es-ES" sz="3200" b="1" dirty="0" smtClean="0"/>
              <a:t>Batalla de </a:t>
            </a:r>
            <a:r>
              <a:rPr lang="es-ES" sz="3200" b="1" dirty="0" err="1" smtClean="0"/>
              <a:t>ayacucho</a:t>
            </a:r>
            <a:endParaRPr lang="es-EC" sz="3200" b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39552" y="1484784"/>
            <a:ext cx="8136904" cy="54006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charset="2"/>
              <a:buChar char="§"/>
            </a:pPr>
            <a:r>
              <a:rPr lang="es-ES" dirty="0" smtClean="0"/>
              <a:t>El General Sucre es el padre de Ayacucho y el redentor de los hijos del sol, el que ha roto las cadenas con que Pizarro envolvió el imperio de los Incas.</a:t>
            </a:r>
          </a:p>
          <a:p>
            <a:pPr algn="just">
              <a:buFont typeface="Wingdings" charset="2"/>
              <a:buChar char="§"/>
            </a:pPr>
            <a:r>
              <a:rPr lang="es-ES" dirty="0" smtClean="0"/>
              <a:t>Bolívar y Sucre querían un mundo libre y virtuoso, que obedeciera a las elevadas leyes, deseaba ver a los hombres conducidos por una inteligencia benigna.</a:t>
            </a:r>
          </a:p>
          <a:p>
            <a:pPr algn="just">
              <a:buFont typeface="Wingdings" charset="2"/>
              <a:buChar char="§"/>
            </a:pPr>
            <a:r>
              <a:rPr lang="es-ES" dirty="0" smtClean="0"/>
              <a:t>Con la batalla de Ayacucho, el telón colonial había caído para siempre en la Pampa de la Quinua, escenario de uno de los momentos estelares de la humanidad.</a:t>
            </a:r>
          </a:p>
          <a:p>
            <a:pPr algn="just">
              <a:buFont typeface="Wingdings" charset="2"/>
              <a:buChar char="§"/>
            </a:pPr>
            <a:r>
              <a:rPr lang="es-ES" dirty="0" smtClean="0"/>
              <a:t>Cuando el Virrey </a:t>
            </a:r>
            <a:r>
              <a:rPr lang="es-ES" dirty="0" err="1" smtClean="0"/>
              <a:t>Lacerna</a:t>
            </a:r>
            <a:r>
              <a:rPr lang="es-ES" dirty="0" smtClean="0"/>
              <a:t>, herido y apresado entregó su espada, el General Sucre lo rechazó diciendo honor al vencido, que continúe en manos del valiente.</a:t>
            </a:r>
          </a:p>
          <a:p>
            <a:pPr algn="just">
              <a:buFont typeface="Wingdings" charset="2"/>
              <a:buChar char="§"/>
            </a:pPr>
            <a:r>
              <a:rPr lang="es-ES" dirty="0" smtClean="0"/>
              <a:t>Luego los términos de la capitulación fueron generosos y caballerosos, así se mostró que la nobleza y la hidalguía eran también de los sudamericanos. 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D20-6473-4B90-9674-7A8B5CE22214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3629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6-06-21 a las 14.59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269"/>
            <a:ext cx="9144000" cy="582735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29638"/>
            <a:ext cx="8686800" cy="667544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effectLst/>
              </a:rPr>
              <a:t>Batalla de </a:t>
            </a:r>
            <a:r>
              <a:rPr lang="es-ES" sz="3200" b="1" dirty="0" err="1" smtClean="0">
                <a:effectLst/>
              </a:rPr>
              <a:t>ayacucho</a:t>
            </a:r>
            <a:endParaRPr lang="es-EC" sz="3200" b="1" dirty="0">
              <a:effectLst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-8415" y="1529408"/>
            <a:ext cx="5436096" cy="532859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es-ES" dirty="0">
                <a:solidFill>
                  <a:schemeClr val="tx1"/>
                </a:solidFill>
              </a:rPr>
              <a:t>Bajo las órdenes de Sucre combatió una efectiva representación de la unidad continental en oficiales provenientes de Venezuela, Colombia, Ecuador, </a:t>
            </a:r>
            <a:r>
              <a:rPr lang="es-ES" dirty="0" smtClean="0">
                <a:solidFill>
                  <a:schemeClr val="tx1"/>
                </a:solidFill>
              </a:rPr>
              <a:t>Panamá, Argentina, </a:t>
            </a:r>
            <a:r>
              <a:rPr lang="es-ES" dirty="0">
                <a:solidFill>
                  <a:schemeClr val="tx1"/>
                </a:solidFill>
              </a:rPr>
              <a:t>Perú, Bolivia, Paraguay, Brasil, Chile, Uruguay, Curazao, Puerto Rico, Guatemala y México; y otros procedentes de distintas naciones </a:t>
            </a:r>
            <a:r>
              <a:rPr lang="es-ES" dirty="0" smtClean="0">
                <a:solidFill>
                  <a:schemeClr val="tx1"/>
                </a:solidFill>
              </a:rPr>
              <a:t>de Europa.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6" name="Imagen 5" descr="Captura de pantalla 2016-06-21 a las 14.51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34" y="1052736"/>
            <a:ext cx="2150639" cy="2016224"/>
          </a:xfrm>
          <a:prstGeom prst="rect">
            <a:avLst/>
          </a:prstGeom>
        </p:spPr>
      </p:pic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D20-6473-4B90-9674-7A8B5CE22214}" type="slidenum">
              <a:rPr lang="es-EC" smtClean="0"/>
              <a:t>16</a:t>
            </a:fld>
            <a:endParaRPr lang="es-EC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345" y="5661248"/>
            <a:ext cx="419159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5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Batalla de </a:t>
            </a:r>
            <a:r>
              <a:rPr lang="es-ES" sz="3200" b="1" dirty="0" err="1" smtClean="0"/>
              <a:t>tarqui</a:t>
            </a:r>
            <a:endParaRPr lang="es-EC" sz="3200" b="1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23529" y="1556792"/>
            <a:ext cx="4536503" cy="48245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charset="2"/>
              <a:buChar char="§"/>
            </a:pPr>
            <a:r>
              <a:rPr lang="es-ES" sz="2800" dirty="0" err="1" smtClean="0"/>
              <a:t>Tarqui</a:t>
            </a:r>
            <a:r>
              <a:rPr lang="es-ES" sz="2800" dirty="0" smtClean="0"/>
              <a:t> fue el conflicto </a:t>
            </a:r>
            <a:r>
              <a:rPr lang="es-ES" sz="2800" dirty="0"/>
              <a:t>armado que enfrentó a la República de </a:t>
            </a:r>
            <a:r>
              <a:rPr lang="es-ES" sz="2800" dirty="0" smtClean="0"/>
              <a:t>Gran Colombia contra </a:t>
            </a:r>
            <a:r>
              <a:rPr lang="es-ES" sz="2800" dirty="0"/>
              <a:t>la República del </a:t>
            </a:r>
            <a:r>
              <a:rPr lang="es-ES" sz="2800" dirty="0" smtClean="0"/>
              <a:t>Perú</a:t>
            </a:r>
            <a:r>
              <a:rPr lang="es-ES" sz="2800" dirty="0"/>
              <a:t> por el dominio de </a:t>
            </a:r>
            <a:r>
              <a:rPr lang="es-ES" sz="2800" dirty="0" smtClean="0"/>
              <a:t>Quito (Ecuador</a:t>
            </a:r>
            <a:r>
              <a:rPr lang="es-ES" sz="2800" dirty="0"/>
              <a:t>)</a:t>
            </a:r>
            <a:r>
              <a:rPr lang="es-ES" sz="2800" dirty="0" smtClean="0"/>
              <a:t> </a:t>
            </a:r>
            <a:r>
              <a:rPr lang="es-ES" sz="2800" dirty="0"/>
              <a:t>y otras zonas reclamadas por </a:t>
            </a:r>
            <a:r>
              <a:rPr lang="es-ES" sz="2800" dirty="0" smtClean="0"/>
              <a:t>Perú, </a:t>
            </a:r>
            <a:r>
              <a:rPr lang="es-ES" sz="2800" dirty="0"/>
              <a:t>que culminó con la batalla del </a:t>
            </a:r>
            <a:r>
              <a:rPr lang="es-ES" sz="2800" dirty="0" err="1"/>
              <a:t>Portete</a:t>
            </a:r>
            <a:r>
              <a:rPr lang="es-ES" sz="2800" dirty="0"/>
              <a:t> de </a:t>
            </a:r>
            <a:r>
              <a:rPr lang="es-ES" sz="2800" dirty="0" err="1"/>
              <a:t>Tarqui</a:t>
            </a:r>
            <a:r>
              <a:rPr lang="es-ES" sz="2800" dirty="0"/>
              <a:t> y el Tratado de Guayaquil.  </a:t>
            </a:r>
            <a:endParaRPr lang="es-EC" sz="2800" dirty="0"/>
          </a:p>
        </p:txBody>
      </p:sp>
      <p:sp>
        <p:nvSpPr>
          <p:cNvPr id="4" name="AutoShape 6" descr="Resultado de imagen para batalla de tarqui blanco y neg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8" descr="Resultado de imagen para batalla de tarqui blanco y negr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7178" name="Picture 10" descr="https://s-media-cache-ak0.pinimg.com/236x/01/bf/d2/01bfd2fec53fc2f6c76d2c481261c6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556862" cy="45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D20-6473-4B90-9674-7A8B5CE22214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8110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La gran </a:t>
            </a:r>
            <a:r>
              <a:rPr lang="es-ES" sz="3200" b="1" dirty="0" err="1" smtClean="0"/>
              <a:t>colombia</a:t>
            </a:r>
            <a:endParaRPr lang="es-EC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27166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charset="2"/>
              <a:buChar char="§"/>
            </a:pPr>
            <a:r>
              <a:rPr lang="es-ES" dirty="0"/>
              <a:t>Después de que Sucre acudiera en ayuda de la </a:t>
            </a:r>
            <a:r>
              <a:rPr lang="es-ES" dirty="0" smtClean="0"/>
              <a:t>Gran Colombia, </a:t>
            </a:r>
            <a:r>
              <a:rPr lang="es-ES" dirty="0"/>
              <a:t>marchó a </a:t>
            </a:r>
            <a:r>
              <a:rPr lang="es-ES" dirty="0" smtClean="0"/>
              <a:t>Bogotá</a:t>
            </a:r>
            <a:r>
              <a:rPr lang="es-ES" dirty="0"/>
              <a:t> en un momento en que el país se encontraba ya en proceso de desintegración, fundamentalmente por movimientos separatistas. </a:t>
            </a:r>
            <a:endParaRPr lang="es-ES" dirty="0" smtClean="0"/>
          </a:p>
          <a:p>
            <a:pPr algn="just">
              <a:buFont typeface="Wingdings" charset="2"/>
              <a:buChar char="§"/>
            </a:pPr>
            <a:r>
              <a:rPr lang="es-ES" dirty="0" smtClean="0"/>
              <a:t>En </a:t>
            </a:r>
            <a:r>
              <a:rPr lang="es-ES" dirty="0"/>
              <a:t>la reforma constitucional </a:t>
            </a:r>
            <a:r>
              <a:rPr lang="es-ES" dirty="0" smtClean="0"/>
              <a:t>(1830 Gran Colombia), </a:t>
            </a:r>
            <a:r>
              <a:rPr lang="es-ES" dirty="0"/>
              <a:t>sus enemigos ponen la </a:t>
            </a:r>
            <a:r>
              <a:rPr lang="es-ES" dirty="0" smtClean="0"/>
              <a:t>norma: que el </a:t>
            </a:r>
            <a:r>
              <a:rPr lang="es-ES" dirty="0"/>
              <a:t>presidente o vicepresidente </a:t>
            </a:r>
            <a:r>
              <a:rPr lang="es-ES" dirty="0" smtClean="0"/>
              <a:t>debían </a:t>
            </a:r>
            <a:r>
              <a:rPr lang="es-ES" dirty="0"/>
              <a:t>tener 40 años (Sucre tenía 35). Y también es muy probable que esto haya sido la causa de su asesinato</a:t>
            </a:r>
            <a:r>
              <a:rPr lang="es-ES" b="1" dirty="0"/>
              <a:t>. Con Sucre vivo, continuaría la visión política de Bolívar y la unidad de la Gran Colombia. </a:t>
            </a:r>
            <a:endParaRPr lang="es-EC" b="1" dirty="0"/>
          </a:p>
          <a:p>
            <a:pPr>
              <a:buFont typeface="Wingdings" charset="2"/>
              <a:buChar char="§"/>
            </a:pP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D20-6473-4B90-9674-7A8B5CE22214}" type="slidenum">
              <a:rPr lang="es-EC" smtClean="0"/>
              <a:t>18</a:t>
            </a:fld>
            <a:endParaRPr lang="es-EC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58711"/>
            <a:ext cx="419159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1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3538736" cy="838200"/>
          </a:xfrm>
        </p:spPr>
        <p:txBody>
          <a:bodyPr>
            <a:normAutofit fontScale="90000"/>
          </a:bodyPr>
          <a:lstStyle/>
          <a:p>
            <a:r>
              <a:rPr lang="es-ES" sz="2800" b="1" dirty="0" smtClean="0">
                <a:effectLst/>
              </a:rPr>
              <a:t>ÚLTIMOS DÍAS DE SUCRE</a:t>
            </a:r>
            <a:endParaRPr lang="es-EC" sz="2800" b="1" dirty="0"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96752"/>
            <a:ext cx="3744416" cy="489654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s-ES" dirty="0" smtClean="0"/>
              <a:t>La muerte dada alevosamente al Mariscal Antonio José de Sucre en la montaña de Berruecos en Nariño, fue un crimen execrable, el 4 de junio de 1830</a:t>
            </a: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 descr="Captura de pantalla 2016-06-21 a las 12.34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88640"/>
            <a:ext cx="5148064" cy="5394384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D20-6473-4B90-9674-7A8B5CE22214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4566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Captura de pantalla 2016-06-21 a las 10.45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836712"/>
            <a:ext cx="8064896" cy="3816424"/>
          </a:xfrm>
        </p:spPr>
        <p:txBody>
          <a:bodyPr>
            <a:normAutofit/>
          </a:bodyPr>
          <a:lstStyle/>
          <a:p>
            <a:pPr lvl="0" algn="just" fontAlgn="base">
              <a:buFont typeface="Wingdings" charset="2"/>
              <a:buChar char="§"/>
            </a:pPr>
            <a:r>
              <a:rPr lang="es-EC" sz="2700" dirty="0" smtClean="0"/>
              <a:t>Nació </a:t>
            </a:r>
            <a:r>
              <a:rPr lang="es-EC" sz="2700" dirty="0"/>
              <a:t>en </a:t>
            </a:r>
            <a:r>
              <a:rPr lang="es-EC" sz="2700" dirty="0" smtClean="0"/>
              <a:t>Cumaná, Venezuela, </a:t>
            </a:r>
            <a:r>
              <a:rPr lang="es-EC" sz="2700" dirty="0"/>
              <a:t>el 3 de febrero de </a:t>
            </a:r>
            <a:r>
              <a:rPr lang="es-EC" sz="2700" dirty="0" smtClean="0"/>
              <a:t>1795. </a:t>
            </a:r>
          </a:p>
          <a:p>
            <a:pPr lvl="0" algn="just" fontAlgn="base">
              <a:buFont typeface="Wingdings" charset="2"/>
              <a:buChar char="§"/>
            </a:pPr>
            <a:r>
              <a:rPr lang="es-ES" sz="2700" dirty="0" smtClean="0"/>
              <a:t>Fue político</a:t>
            </a:r>
            <a:r>
              <a:rPr lang="es-ES" sz="2700" dirty="0"/>
              <a:t>, diplomático, </a:t>
            </a:r>
            <a:r>
              <a:rPr lang="es-ES" sz="2700" dirty="0" smtClean="0"/>
              <a:t>filósofo, estadista, estratega  </a:t>
            </a:r>
            <a:r>
              <a:rPr lang="es-ES" sz="2700" dirty="0"/>
              <a:t>y militar, prócer de </a:t>
            </a:r>
            <a:r>
              <a:rPr lang="es-ES" sz="2700" dirty="0" smtClean="0"/>
              <a:t>la independencia americana</a:t>
            </a:r>
            <a:r>
              <a:rPr lang="es-ES" sz="2700" dirty="0"/>
              <a:t>, </a:t>
            </a:r>
            <a:r>
              <a:rPr lang="es-ES" sz="2700" dirty="0" smtClean="0"/>
              <a:t>presidente </a:t>
            </a:r>
            <a:r>
              <a:rPr lang="es-ES" sz="2700" dirty="0"/>
              <a:t>de Bolivia, Gobernador </a:t>
            </a:r>
            <a:r>
              <a:rPr lang="es-ES" sz="2700" dirty="0" smtClean="0"/>
              <a:t>del Perú, General en </a:t>
            </a:r>
            <a:r>
              <a:rPr lang="es-ES" sz="2700" dirty="0"/>
              <a:t>Jefe del Ejército de </a:t>
            </a:r>
            <a:r>
              <a:rPr lang="es-ES" sz="2700" dirty="0" smtClean="0"/>
              <a:t>la Gran Colombia, </a:t>
            </a:r>
            <a:r>
              <a:rPr lang="es-ES" sz="2700" dirty="0"/>
              <a:t>Comandante del Ejército del Sur y Gran Mariscal de Ayacucho. </a:t>
            </a:r>
            <a:endParaRPr lang="es-ES" sz="2700" dirty="0" smtClean="0"/>
          </a:p>
          <a:p>
            <a:pPr fontAlgn="base">
              <a:buFont typeface="Wingdings" charset="2"/>
              <a:buChar char="§"/>
            </a:pPr>
            <a:endParaRPr lang="es-EC" sz="2700" dirty="0" smtClean="0"/>
          </a:p>
          <a:p>
            <a:pPr lvl="0" fontAlgn="base">
              <a:buFont typeface="Wingdings" charset="2"/>
              <a:buChar char="§"/>
            </a:pPr>
            <a:endParaRPr lang="es-EC" sz="2700" dirty="0" smtClean="0"/>
          </a:p>
          <a:p>
            <a:pPr lvl="0" fontAlgn="base">
              <a:buFont typeface="Wingdings" charset="2"/>
              <a:buChar char="§"/>
            </a:pPr>
            <a:endParaRPr lang="es-EC" sz="2700" dirty="0"/>
          </a:p>
        </p:txBody>
      </p:sp>
      <p:sp>
        <p:nvSpPr>
          <p:cNvPr id="6" name="Rectángulo 5"/>
          <p:cNvSpPr/>
          <p:nvPr/>
        </p:nvSpPr>
        <p:spPr>
          <a:xfrm>
            <a:off x="539552" y="188640"/>
            <a:ext cx="4523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/>
              <a:t>El </a:t>
            </a:r>
            <a:r>
              <a:rPr lang="es-ES" sz="2800" b="1" dirty="0"/>
              <a:t>gran </a:t>
            </a:r>
            <a:r>
              <a:rPr lang="es-ES" sz="2800" b="1" dirty="0" smtClean="0"/>
              <a:t>Mariscal </a:t>
            </a:r>
            <a:r>
              <a:rPr lang="es-ES" sz="2800" b="1" dirty="0"/>
              <a:t>de </a:t>
            </a:r>
            <a:r>
              <a:rPr lang="es-ES" sz="2800" b="1" dirty="0" smtClean="0"/>
              <a:t>Ayacucho</a:t>
            </a:r>
            <a:endParaRPr lang="es-ES" sz="280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D20-6473-4B90-9674-7A8B5CE22214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7296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1998" y="332656"/>
            <a:ext cx="8686800" cy="838200"/>
          </a:xfrm>
        </p:spPr>
        <p:txBody>
          <a:bodyPr>
            <a:normAutofit/>
          </a:bodyPr>
          <a:lstStyle/>
          <a:p>
            <a:r>
              <a:rPr lang="es-ES" sz="3200" b="1" dirty="0" smtClean="0"/>
              <a:t>ÚLTIMOS DÍAS DE SUCRE</a:t>
            </a:r>
            <a:endParaRPr lang="es-EC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5040560"/>
          </a:xfrm>
        </p:spPr>
        <p:txBody>
          <a:bodyPr>
            <a:normAutofit lnSpcReduction="10000"/>
          </a:bodyPr>
          <a:lstStyle/>
          <a:p>
            <a:pPr algn="just">
              <a:buFont typeface="Wingdings" charset="2"/>
              <a:buChar char="§"/>
            </a:pPr>
            <a:r>
              <a:rPr lang="es-ES" dirty="0"/>
              <a:t>F</a:t>
            </a:r>
            <a:r>
              <a:rPr lang="es-ES" dirty="0" smtClean="0"/>
              <a:t>ue un crimen execrable, en que participaron diversas jerarquías de la sociedad.</a:t>
            </a:r>
          </a:p>
          <a:p>
            <a:pPr algn="just">
              <a:buFont typeface="Wingdings" charset="2"/>
              <a:buChar char="§"/>
            </a:pPr>
            <a:r>
              <a:rPr lang="es-ES" dirty="0" smtClean="0"/>
              <a:t>coincidió con la aparición y formación de los partidos políticos </a:t>
            </a:r>
            <a:r>
              <a:rPr lang="es-ES" dirty="0"/>
              <a:t>(</a:t>
            </a:r>
            <a:r>
              <a:rPr lang="es-ES" dirty="0" smtClean="0"/>
              <a:t>República de Colombia), la lucha del poder entre los partidos</a:t>
            </a:r>
          </a:p>
          <a:p>
            <a:pPr algn="just">
              <a:buFont typeface="Wingdings" charset="2"/>
              <a:buChar char="§"/>
            </a:pPr>
            <a:r>
              <a:rPr lang="es-ES" dirty="0" smtClean="0"/>
              <a:t>El asesinato, fue el resultado de cálculos políticos.</a:t>
            </a:r>
          </a:p>
          <a:p>
            <a:pPr algn="just">
              <a:buFont typeface="Wingdings" charset="2"/>
              <a:buChar char="§"/>
            </a:pPr>
            <a:r>
              <a:rPr lang="es-ES" dirty="0" smtClean="0"/>
              <a:t>Sucre era garantía para la conservación de la paz, el orden y la unidad de la Gran Colombia; la calumnia preparó el terreno para éste crimen. </a:t>
            </a:r>
            <a:endParaRPr lang="es-EC" dirty="0"/>
          </a:p>
          <a:p>
            <a:pPr>
              <a:buFont typeface="Wingdings" charset="2"/>
              <a:buChar char="§"/>
            </a:pP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D20-6473-4B90-9674-7A8B5CE22214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777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1998" y="332656"/>
            <a:ext cx="8686800" cy="838200"/>
          </a:xfrm>
        </p:spPr>
        <p:txBody>
          <a:bodyPr>
            <a:normAutofit/>
          </a:bodyPr>
          <a:lstStyle/>
          <a:p>
            <a:r>
              <a:rPr lang="es-ES" sz="3200" b="1" dirty="0" smtClean="0"/>
              <a:t>ÚLTIMOS DÍAS DE SUCRE</a:t>
            </a:r>
            <a:endParaRPr lang="es-EC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313384"/>
            <a:ext cx="8686800" cy="5544616"/>
          </a:xfrm>
        </p:spPr>
        <p:txBody>
          <a:bodyPr>
            <a:normAutofit/>
          </a:bodyPr>
          <a:lstStyle/>
          <a:p>
            <a:pPr algn="just">
              <a:buFont typeface="Wingdings" charset="2"/>
              <a:buChar char="§"/>
            </a:pPr>
            <a:r>
              <a:rPr lang="es-ES" dirty="0" smtClean="0"/>
              <a:t>Simón Bolívar, </a:t>
            </a:r>
            <a:r>
              <a:rPr lang="es-ES" dirty="0"/>
              <a:t>expresó en una carta: “...Yo pienso que la mira de este crimen ha sido privar a la patria de un sucesor mío</a:t>
            </a:r>
            <a:r>
              <a:rPr lang="es-ES" b="1" dirty="0"/>
              <a:t>...¡Santo Dios! ¡Se ha derramado la sangre de Abel!... La bala cruel que le hirió el corazón, mató a </a:t>
            </a:r>
            <a:r>
              <a:rPr lang="es-ES" b="1" dirty="0" smtClean="0"/>
              <a:t>Colombia</a:t>
            </a:r>
            <a:r>
              <a:rPr lang="es-ES" b="1" dirty="0"/>
              <a:t> y me quitó la vida</a:t>
            </a:r>
            <a:r>
              <a:rPr lang="es-ES" b="1" i="1" dirty="0"/>
              <a:t>".</a:t>
            </a:r>
            <a:endParaRPr lang="es-EC" b="1" dirty="0"/>
          </a:p>
          <a:p>
            <a:pPr algn="just">
              <a:buFont typeface="Wingdings" charset="2"/>
              <a:buChar char="§"/>
            </a:pPr>
            <a:r>
              <a:rPr lang="es-ES" dirty="0" smtClean="0"/>
              <a:t>Acerca de los posibles asesinos existen varias versiones.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D20-6473-4B90-9674-7A8B5CE22214}" type="slidenum">
              <a:rPr lang="es-EC" smtClean="0"/>
              <a:t>21</a:t>
            </a:fld>
            <a:endParaRPr lang="es-EC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58711"/>
            <a:ext cx="419159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1998" y="332656"/>
            <a:ext cx="8686800" cy="838200"/>
          </a:xfrm>
        </p:spPr>
        <p:txBody>
          <a:bodyPr>
            <a:normAutofit/>
          </a:bodyPr>
          <a:lstStyle/>
          <a:p>
            <a:r>
              <a:rPr lang="es-ES" sz="3200" b="1" dirty="0" smtClean="0"/>
              <a:t>ÚLTIMOS DÍAS DE SUCRE</a:t>
            </a:r>
            <a:endParaRPr lang="es-EC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772816"/>
            <a:ext cx="4104456" cy="35283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dirty="0" smtClean="0">
                <a:solidFill>
                  <a:schemeClr val="tx1"/>
                </a:solidFill>
              </a:rPr>
              <a:t>Los </a:t>
            </a:r>
            <a:r>
              <a:rPr lang="es-ES" dirty="0">
                <a:solidFill>
                  <a:schemeClr val="tx1"/>
                </a:solidFill>
              </a:rPr>
              <a:t>restos </a:t>
            </a:r>
            <a:r>
              <a:rPr lang="es-ES" dirty="0" smtClean="0">
                <a:solidFill>
                  <a:schemeClr val="tx1"/>
                </a:solidFill>
              </a:rPr>
              <a:t>fueron </a:t>
            </a:r>
            <a:r>
              <a:rPr lang="es-ES" dirty="0">
                <a:solidFill>
                  <a:schemeClr val="tx1"/>
                </a:solidFill>
              </a:rPr>
              <a:t>llevados </a:t>
            </a:r>
            <a:r>
              <a:rPr lang="es-ES" dirty="0"/>
              <a:t>a </a:t>
            </a:r>
            <a:r>
              <a:rPr lang="es-ES" dirty="0" smtClean="0"/>
              <a:t>Quito por </a:t>
            </a:r>
            <a:r>
              <a:rPr lang="es-ES" dirty="0"/>
              <a:t>su esposa y mantenidos en secreto en el </a:t>
            </a:r>
            <a:r>
              <a:rPr lang="es-ES" dirty="0" smtClean="0"/>
              <a:t>Palacio de El Deán, propiedad </a:t>
            </a:r>
            <a:r>
              <a:rPr lang="es-ES" dirty="0"/>
              <a:t>familiar ubicada en el Valle de los </a:t>
            </a:r>
            <a:r>
              <a:rPr lang="es-ES" dirty="0" smtClean="0"/>
              <a:t>Chillos. </a:t>
            </a:r>
            <a:r>
              <a:rPr lang="es-ES" dirty="0"/>
              <a:t>En 1832 y cumpliendo la voluntad de </a:t>
            </a:r>
            <a:r>
              <a:rPr lang="es-ES" dirty="0" smtClean="0"/>
              <a:t>Sucre, sus restos, </a:t>
            </a:r>
            <a:r>
              <a:rPr lang="es-ES" dirty="0"/>
              <a:t>son depositados en secreto en el Convento del Carmen </a:t>
            </a:r>
            <a:r>
              <a:rPr lang="es-ES" dirty="0" smtClean="0"/>
              <a:t>Bajo.</a:t>
            </a:r>
            <a:endParaRPr lang="es-EC" dirty="0"/>
          </a:p>
        </p:txBody>
      </p:sp>
      <p:pic>
        <p:nvPicPr>
          <p:cNvPr id="4" name="Imagen 3" descr="Captura de pantalla 2016-06-21 a las 12.51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925" y="1844824"/>
            <a:ext cx="4659075" cy="3501008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35496" y="5560821"/>
            <a:ext cx="9036496" cy="129614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 smtClean="0"/>
              <a:t>En 1900, (Presidencia… Gral. Eloy Alfaro), fueron llevados a la Catedral Metropolitana de Quito. El catafalco que contiene los restos de Sucre está hecho de andesita del volcán Pichincha, y el mausoleo está decorado con alegorías de la Independencia, La Libertad y la Victoria. </a:t>
            </a:r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D20-6473-4B90-9674-7A8B5CE22214}" type="slidenum">
              <a:rPr lang="es-EC" smtClean="0"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204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ienciaconciencia.org.ve/wp-content/uploads/2010/10/sucregalope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76935"/>
            <a:ext cx="4139607" cy="46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 txBox="1">
            <a:spLocks/>
          </p:cNvSpPr>
          <p:nvPr/>
        </p:nvSpPr>
        <p:spPr>
          <a:xfrm>
            <a:off x="5796136" y="1556792"/>
            <a:ext cx="2736305" cy="32403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s-EC" dirty="0" smtClean="0"/>
          </a:p>
          <a:p>
            <a:pPr marL="0" lvl="0" indent="0">
              <a:buNone/>
            </a:pPr>
            <a:endParaRPr lang="es-EC" dirty="0"/>
          </a:p>
          <a:p>
            <a:pPr marL="0" lvl="0" indent="0">
              <a:buNone/>
            </a:pPr>
            <a:r>
              <a:rPr lang="es-EC" dirty="0" smtClean="0"/>
              <a:t>SUCRE Y LA EDUCACIÓN</a:t>
            </a:r>
            <a:endParaRPr lang="es-EC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D20-6473-4B90-9674-7A8B5CE22214}" type="slidenum">
              <a:rPr lang="es-EC" smtClean="0"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393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Sucre y la educación</a:t>
            </a:r>
            <a:endParaRPr lang="es-EC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700808"/>
            <a:ext cx="8812088" cy="4824536"/>
          </a:xfrm>
        </p:spPr>
        <p:txBody>
          <a:bodyPr>
            <a:noAutofit/>
          </a:bodyPr>
          <a:lstStyle/>
          <a:p>
            <a:pPr algn="just">
              <a:buFont typeface="Wingdings" charset="2"/>
              <a:buChar char="§"/>
            </a:pPr>
            <a:r>
              <a:rPr lang="es-ES" dirty="0" smtClean="0"/>
              <a:t>Fomentó </a:t>
            </a:r>
            <a:r>
              <a:rPr lang="es-ES" dirty="0"/>
              <a:t>educación </a:t>
            </a:r>
            <a:r>
              <a:rPr lang="es-ES" dirty="0" smtClean="0"/>
              <a:t>pública, y presenta estrategia </a:t>
            </a:r>
            <a:r>
              <a:rPr lang="es-ES" dirty="0"/>
              <a:t>económica </a:t>
            </a:r>
            <a:r>
              <a:rPr lang="es-ES" dirty="0" smtClean="0"/>
              <a:t>para </a:t>
            </a:r>
            <a:r>
              <a:rPr lang="es-ES" dirty="0"/>
              <a:t>resolver </a:t>
            </a:r>
            <a:r>
              <a:rPr lang="es-ES" dirty="0" smtClean="0"/>
              <a:t>la falta de fondos. </a:t>
            </a:r>
            <a:endParaRPr lang="es-ES" dirty="0"/>
          </a:p>
          <a:p>
            <a:pPr algn="just">
              <a:buFont typeface="Wingdings" charset="2"/>
              <a:buChar char="§"/>
            </a:pPr>
            <a:r>
              <a:rPr lang="es-ES" dirty="0" smtClean="0"/>
              <a:t>crea junta destinada al desarrollo de </a:t>
            </a:r>
            <a:r>
              <a:rPr lang="es-ES" dirty="0"/>
              <a:t>la instrucción pública </a:t>
            </a:r>
            <a:r>
              <a:rPr lang="es-ES" dirty="0" smtClean="0"/>
              <a:t>(Quito), </a:t>
            </a:r>
            <a:r>
              <a:rPr lang="es-ES" dirty="0"/>
              <a:t>dispone organizar un nuevo plan de estudios, </a:t>
            </a:r>
            <a:r>
              <a:rPr lang="es-ES" dirty="0" smtClean="0"/>
              <a:t>recursos para Universidad</a:t>
            </a:r>
            <a:r>
              <a:rPr lang="es-ES" dirty="0"/>
              <a:t>, </a:t>
            </a:r>
            <a:r>
              <a:rPr lang="es-ES" dirty="0" smtClean="0"/>
              <a:t>colegios </a:t>
            </a:r>
            <a:r>
              <a:rPr lang="es-ES" dirty="0"/>
              <a:t>y </a:t>
            </a:r>
            <a:r>
              <a:rPr lang="es-ES" dirty="0" smtClean="0"/>
              <a:t>establecimientos literarios; buscando orden </a:t>
            </a:r>
            <a:r>
              <a:rPr lang="es-ES" dirty="0"/>
              <a:t>y prosperidad que </a:t>
            </a:r>
            <a:r>
              <a:rPr lang="es-ES" dirty="0" smtClean="0"/>
              <a:t>florezcan </a:t>
            </a:r>
            <a:r>
              <a:rPr lang="es-ES" dirty="0"/>
              <a:t>las artes y las ciencias.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D20-6473-4B90-9674-7A8B5CE22214}" type="slidenum">
              <a:rPr lang="es-EC" smtClean="0"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353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Sucre y la educación</a:t>
            </a:r>
            <a:endParaRPr lang="es-EC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420888"/>
            <a:ext cx="8496944" cy="367240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s-ES" sz="3600" dirty="0" smtClean="0"/>
              <a:t>En 1822</a:t>
            </a:r>
            <a:r>
              <a:rPr lang="es-ES" sz="3600" dirty="0"/>
              <a:t>, </a:t>
            </a:r>
            <a:r>
              <a:rPr lang="es-ES" sz="3600" dirty="0" smtClean="0"/>
              <a:t> crea la </a:t>
            </a:r>
            <a:r>
              <a:rPr lang="es-ES" sz="3600" dirty="0"/>
              <a:t>primera estructura legal que </a:t>
            </a:r>
            <a:r>
              <a:rPr lang="es-ES" sz="3600" dirty="0" smtClean="0"/>
              <a:t>se convertiría, </a:t>
            </a:r>
            <a:r>
              <a:rPr lang="es-ES" sz="3600" dirty="0"/>
              <a:t>en el actual Ministerio de Educación y </a:t>
            </a:r>
            <a:r>
              <a:rPr lang="es-ES" sz="3600" dirty="0" smtClean="0"/>
              <a:t>Cultura (Ecuador). </a:t>
            </a:r>
          </a:p>
          <a:p>
            <a:pPr>
              <a:buFont typeface="Wingdings" charset="2"/>
              <a:buChar char="§"/>
            </a:pPr>
            <a:r>
              <a:rPr lang="es-ES" sz="3600" dirty="0" smtClean="0"/>
              <a:t>El decreto establece: </a:t>
            </a:r>
            <a:r>
              <a:rPr lang="es-ES" sz="3600" dirty="0"/>
              <a:t>Planes de estudios, métodos, </a:t>
            </a:r>
            <a:r>
              <a:rPr lang="es-ES" sz="3600" dirty="0" smtClean="0"/>
              <a:t>estructura física, financiamiento</a:t>
            </a:r>
            <a:r>
              <a:rPr lang="es-ES" sz="3600" dirty="0"/>
              <a:t>. </a:t>
            </a:r>
            <a:endParaRPr lang="es-ES" sz="36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D20-6473-4B90-9674-7A8B5CE22214}" type="slidenum">
              <a:rPr lang="es-EC" smtClean="0"/>
              <a:t>25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553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Sucre y la educación</a:t>
            </a:r>
            <a:endParaRPr lang="es-EC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916832"/>
            <a:ext cx="8686800" cy="4680520"/>
          </a:xfrm>
        </p:spPr>
        <p:txBody>
          <a:bodyPr>
            <a:normAutofit/>
          </a:bodyPr>
          <a:lstStyle/>
          <a:p>
            <a:pPr algn="just">
              <a:buFont typeface="Wingdings" charset="2"/>
              <a:buChar char="§"/>
            </a:pPr>
            <a:r>
              <a:rPr lang="es-ES" dirty="0"/>
              <a:t>Uno de los últimos decretos de Sucre como intendente del Departamento de Quito, demuestra el interés del militar profesional por la labor docente y la posibilidad de combinar la mente militar y la mente educadora con fines benéficos. </a:t>
            </a:r>
            <a:endParaRPr lang="es-ES" dirty="0" smtClean="0"/>
          </a:p>
          <a:p>
            <a:pPr algn="just">
              <a:buFont typeface="Wingdings" charset="2"/>
              <a:buChar char="§"/>
            </a:pPr>
            <a:r>
              <a:rPr lang="es-ES" dirty="0"/>
              <a:t> Sucre </a:t>
            </a:r>
            <a:r>
              <a:rPr lang="es-ES" dirty="0" smtClean="0"/>
              <a:t>se </a:t>
            </a:r>
            <a:r>
              <a:rPr lang="es-ES" dirty="0"/>
              <a:t>preocupó por la educación, </a:t>
            </a:r>
            <a:r>
              <a:rPr lang="es-ES" dirty="0" smtClean="0"/>
              <a:t>faceta </a:t>
            </a:r>
            <a:r>
              <a:rPr lang="es-ES" dirty="0"/>
              <a:t>aún </a:t>
            </a:r>
            <a:r>
              <a:rPr lang="es-ES" dirty="0" smtClean="0"/>
              <a:t>desconocida </a:t>
            </a:r>
            <a:r>
              <a:rPr lang="es-ES" dirty="0"/>
              <a:t>por muchos latinoamericanos.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D20-6473-4B90-9674-7A8B5CE22214}" type="slidenum">
              <a:rPr lang="es-EC" smtClean="0"/>
              <a:t>26</a:t>
            </a:fld>
            <a:endParaRPr lang="es-EC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58711"/>
            <a:ext cx="419159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Resumen de Logros y obras destacadas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4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s-ES" sz="3400" dirty="0" smtClean="0"/>
              <a:t>Principales batallas ganadas: </a:t>
            </a:r>
          </a:p>
          <a:p>
            <a:pPr lvl="2" algn="just">
              <a:buFont typeface="Wingdings" pitchFamily="2" charset="2"/>
              <a:buChar char="§"/>
            </a:pPr>
            <a:r>
              <a:rPr lang="es-ES" sz="2600" dirty="0" smtClean="0"/>
              <a:t>Pichincha, Junín</a:t>
            </a:r>
            <a:r>
              <a:rPr lang="es-ES" sz="2600" dirty="0"/>
              <a:t>, Ayacucho y </a:t>
            </a:r>
            <a:r>
              <a:rPr lang="es-ES" sz="2600" dirty="0" err="1"/>
              <a:t>Tarqui</a:t>
            </a:r>
            <a:endParaRPr lang="es-EC" sz="2600" dirty="0"/>
          </a:p>
          <a:p>
            <a:pPr lvl="0" algn="just">
              <a:buFont typeface="Wingdings" pitchFamily="2" charset="2"/>
              <a:buChar char="§"/>
            </a:pPr>
            <a:r>
              <a:rPr lang="es-ES" sz="3400" dirty="0"/>
              <a:t>Redactó el tratado de </a:t>
            </a:r>
            <a:r>
              <a:rPr lang="es-ES" sz="3400" dirty="0" smtClean="0"/>
              <a:t>armisticio </a:t>
            </a:r>
            <a:r>
              <a:rPr lang="es-ES" sz="3400" dirty="0"/>
              <a:t>y regularización de la guerra</a:t>
            </a:r>
            <a:endParaRPr lang="es-EC" sz="3400" dirty="0"/>
          </a:p>
          <a:p>
            <a:pPr lvl="0" algn="just">
              <a:buFont typeface="Wingdings" pitchFamily="2" charset="2"/>
              <a:buChar char="§"/>
            </a:pPr>
            <a:r>
              <a:rPr lang="es-ES" sz="3400" dirty="0"/>
              <a:t>Se ganó la confianza de los patriotas de Ecuador y concretó </a:t>
            </a:r>
            <a:r>
              <a:rPr lang="es-ES" sz="3400" dirty="0" smtClean="0"/>
              <a:t>anexión </a:t>
            </a:r>
            <a:r>
              <a:rPr lang="es-ES" sz="3400" dirty="0"/>
              <a:t>a la Gran Colombia.</a:t>
            </a:r>
            <a:endParaRPr lang="es-EC" sz="3400" dirty="0"/>
          </a:p>
          <a:p>
            <a:pPr lvl="0" algn="just">
              <a:buFont typeface="Wingdings" pitchFamily="2" charset="2"/>
              <a:buChar char="§"/>
            </a:pPr>
            <a:r>
              <a:rPr lang="es-ES" sz="3400" dirty="0"/>
              <a:t>Venció en la batalla de Ayacucho al último ejército español en América</a:t>
            </a:r>
            <a:r>
              <a:rPr lang="es-ES" sz="3400" dirty="0" smtClean="0"/>
              <a:t>.</a:t>
            </a:r>
            <a:endParaRPr lang="es-EC" sz="3400" dirty="0"/>
          </a:p>
        </p:txBody>
      </p:sp>
    </p:spTree>
    <p:extLst>
      <p:ext uri="{BB962C8B-B14F-4D97-AF65-F5344CB8AC3E}">
        <p14:creationId xmlns:p14="http://schemas.microsoft.com/office/powerpoint/2010/main" val="220346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Resumen de Logros y obras destacadas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400600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§"/>
            </a:pPr>
            <a:r>
              <a:rPr lang="es-ES" sz="3400" dirty="0" smtClean="0"/>
              <a:t>Como </a:t>
            </a:r>
            <a:r>
              <a:rPr lang="es-ES" sz="3400" dirty="0"/>
              <a:t>diplomático y estadista </a:t>
            </a:r>
            <a:endParaRPr lang="es-ES" sz="3400" dirty="0" smtClean="0"/>
          </a:p>
          <a:p>
            <a:pPr lvl="1" algn="just">
              <a:buFont typeface="Wingdings" pitchFamily="2" charset="2"/>
              <a:buChar char="§"/>
            </a:pPr>
            <a:r>
              <a:rPr lang="es-ES" sz="3000" dirty="0" smtClean="0"/>
              <a:t>impulsó </a:t>
            </a:r>
            <a:r>
              <a:rPr lang="es-ES" sz="3000" dirty="0"/>
              <a:t>el respeto de los no combatientes, </a:t>
            </a:r>
            <a:r>
              <a:rPr lang="es-ES" sz="3000" dirty="0" smtClean="0"/>
              <a:t>canje </a:t>
            </a:r>
            <a:r>
              <a:rPr lang="es-ES" sz="3000" dirty="0"/>
              <a:t>de prisioneros y </a:t>
            </a:r>
            <a:r>
              <a:rPr lang="es-ES" sz="3000" dirty="0" smtClean="0"/>
              <a:t>la terminación de la práctica de </a:t>
            </a:r>
            <a:r>
              <a:rPr lang="es-ES" sz="3000" dirty="0"/>
              <a:t>la llamada guerra a </a:t>
            </a:r>
            <a:r>
              <a:rPr lang="es-ES" sz="3000" dirty="0" smtClean="0"/>
              <a:t>muerte.</a:t>
            </a:r>
            <a:endParaRPr lang="es-EC" sz="3000" dirty="0" smtClean="0"/>
          </a:p>
          <a:p>
            <a:pPr lvl="1" algn="just">
              <a:buFont typeface="Wingdings" pitchFamily="2" charset="2"/>
              <a:buChar char="§"/>
            </a:pPr>
            <a:r>
              <a:rPr lang="es-ES" sz="3000" dirty="0"/>
              <a:t>Firmó el tratado de Piura.</a:t>
            </a:r>
            <a:endParaRPr lang="es-EC" sz="3000" dirty="0"/>
          </a:p>
          <a:p>
            <a:pPr lvl="1" algn="just">
              <a:buFont typeface="Wingdings" pitchFamily="2" charset="2"/>
              <a:buChar char="§"/>
            </a:pPr>
            <a:r>
              <a:rPr lang="es-ES" sz="3000" dirty="0" smtClean="0"/>
              <a:t>Trató con </a:t>
            </a:r>
            <a:r>
              <a:rPr lang="es-ES" sz="3000" dirty="0"/>
              <a:t>clemencia a sus vencidos.</a:t>
            </a:r>
            <a:endParaRPr lang="es-EC" sz="3000" dirty="0"/>
          </a:p>
          <a:p>
            <a:pPr lvl="1" algn="just">
              <a:buFont typeface="Wingdings" pitchFamily="2" charset="2"/>
              <a:buChar char="§"/>
            </a:pPr>
            <a:r>
              <a:rPr lang="es-ES" sz="3000" dirty="0" smtClean="0"/>
              <a:t>Tuvo </a:t>
            </a:r>
            <a:r>
              <a:rPr lang="es-ES" sz="3000" dirty="0"/>
              <a:t>gestos </a:t>
            </a:r>
            <a:r>
              <a:rPr lang="es-ES" sz="3000" dirty="0" smtClean="0"/>
              <a:t>de reivindicación </a:t>
            </a:r>
            <a:r>
              <a:rPr lang="es-ES" sz="3000" dirty="0"/>
              <a:t>a las mujeres</a:t>
            </a:r>
            <a:r>
              <a:rPr lang="es-ES" sz="3000" dirty="0" smtClean="0"/>
              <a:t>.</a:t>
            </a:r>
          </a:p>
          <a:p>
            <a:pPr lvl="1" algn="just">
              <a:buFont typeface="Wingdings" pitchFamily="2" charset="2"/>
              <a:buChar char="§"/>
            </a:pPr>
            <a:r>
              <a:rPr lang="es-ES" sz="3000" dirty="0"/>
              <a:t>O</a:t>
            </a:r>
            <a:r>
              <a:rPr lang="es-ES" sz="3000" dirty="0" smtClean="0"/>
              <a:t>rganización </a:t>
            </a:r>
            <a:r>
              <a:rPr lang="es-ES" sz="3000" dirty="0"/>
              <a:t>de la Hacienda </a:t>
            </a:r>
            <a:r>
              <a:rPr lang="es-ES" sz="3000" dirty="0" smtClean="0"/>
              <a:t>Pública.</a:t>
            </a:r>
          </a:p>
          <a:p>
            <a:pPr lvl="1" algn="just">
              <a:buFont typeface="Wingdings" pitchFamily="2" charset="2"/>
              <a:buChar char="§"/>
            </a:pPr>
            <a:r>
              <a:rPr lang="es-ES" sz="3000" dirty="0" smtClean="0"/>
              <a:t>Promovió </a:t>
            </a:r>
            <a:r>
              <a:rPr lang="es-ES" sz="3000" dirty="0"/>
              <a:t>la libertad de los </a:t>
            </a:r>
            <a:r>
              <a:rPr lang="es-ES" sz="3000" dirty="0" smtClean="0"/>
              <a:t>esclavos</a:t>
            </a:r>
          </a:p>
          <a:p>
            <a:pPr lvl="1" algn="just">
              <a:buFont typeface="Wingdings" pitchFamily="2" charset="2"/>
              <a:buChar char="§"/>
            </a:pPr>
            <a:r>
              <a:rPr lang="es-ES" sz="3000" dirty="0" smtClean="0"/>
              <a:t>Distribuyó </a:t>
            </a:r>
            <a:r>
              <a:rPr lang="es-ES" sz="3000" dirty="0"/>
              <a:t>tierras entre los </a:t>
            </a:r>
            <a:r>
              <a:rPr lang="es-ES" sz="3000" dirty="0" smtClean="0"/>
              <a:t>indios</a:t>
            </a:r>
            <a:endParaRPr lang="es-EC" sz="3000" dirty="0"/>
          </a:p>
        </p:txBody>
      </p:sp>
    </p:spTree>
    <p:extLst>
      <p:ext uri="{BB962C8B-B14F-4D97-AF65-F5344CB8AC3E}">
        <p14:creationId xmlns:p14="http://schemas.microsoft.com/office/powerpoint/2010/main" val="403065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Captura de pantalla 2016-06-21 a las 10.45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836712"/>
            <a:ext cx="8064896" cy="3816424"/>
          </a:xfrm>
        </p:spPr>
        <p:txBody>
          <a:bodyPr>
            <a:normAutofit fontScale="85000" lnSpcReduction="10000"/>
          </a:bodyPr>
          <a:lstStyle/>
          <a:p>
            <a:pPr lvl="0" algn="just" fontAlgn="base">
              <a:buFont typeface="Wingdings" charset="2"/>
              <a:buChar char="§"/>
            </a:pPr>
            <a:r>
              <a:rPr lang="es-ES" sz="2800" dirty="0"/>
              <a:t>Considerado como uno de los militares más completos entre los próceres de la independencia sudamericana.</a:t>
            </a:r>
          </a:p>
          <a:p>
            <a:pPr algn="just" fontAlgn="base">
              <a:buFont typeface="Wingdings" charset="2"/>
              <a:buChar char="§"/>
            </a:pPr>
            <a:r>
              <a:rPr lang="es-ES" sz="2800" dirty="0"/>
              <a:t>Le caracterizó su amor a la libertad, a la patria y a su pueblo; así como su probidad, desprendimiento, ecuanimidad y justicia en el cumplimiento de sus deberes como hombre y como soldado de un ejército que no tuvo miedo para romper las cadenas que oprimían a nuestras sociedades.</a:t>
            </a:r>
          </a:p>
          <a:p>
            <a:pPr algn="just" fontAlgn="base">
              <a:buFont typeface="Wingdings" charset="2"/>
              <a:buChar char="§"/>
            </a:pPr>
            <a:r>
              <a:rPr lang="es-ES" sz="2800" dirty="0" smtClean="0"/>
              <a:t>«Condena el abuso de la libertad y con sobrada razón puesto que el libertinaje arrastra a la anarquía al despotismo, es libre el pueblo que se deja gobernar por las leyes».</a:t>
            </a:r>
            <a:endParaRPr lang="es-EC" sz="2800" dirty="0" smtClean="0"/>
          </a:p>
          <a:p>
            <a:pPr lvl="0" fontAlgn="base">
              <a:buFont typeface="Wingdings" charset="2"/>
              <a:buChar char="§"/>
            </a:pPr>
            <a:endParaRPr lang="es-ES" sz="2700" dirty="0" smtClean="0"/>
          </a:p>
          <a:p>
            <a:pPr fontAlgn="base">
              <a:buFont typeface="Wingdings" charset="2"/>
              <a:buChar char="§"/>
            </a:pPr>
            <a:endParaRPr lang="es-EC" sz="2700" dirty="0" smtClean="0"/>
          </a:p>
          <a:p>
            <a:pPr lvl="0" fontAlgn="base">
              <a:buFont typeface="Wingdings" charset="2"/>
              <a:buChar char="§"/>
            </a:pPr>
            <a:endParaRPr lang="es-EC" sz="2700" dirty="0" smtClean="0"/>
          </a:p>
          <a:p>
            <a:pPr lvl="0" fontAlgn="base">
              <a:buFont typeface="Wingdings" charset="2"/>
              <a:buChar char="§"/>
            </a:pPr>
            <a:endParaRPr lang="es-EC" sz="2700" dirty="0"/>
          </a:p>
        </p:txBody>
      </p:sp>
      <p:sp>
        <p:nvSpPr>
          <p:cNvPr id="6" name="Rectángulo 5"/>
          <p:cNvSpPr/>
          <p:nvPr/>
        </p:nvSpPr>
        <p:spPr>
          <a:xfrm>
            <a:off x="539552" y="188640"/>
            <a:ext cx="4523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/>
              <a:t>El </a:t>
            </a:r>
            <a:r>
              <a:rPr lang="es-ES" sz="2800" b="1" dirty="0"/>
              <a:t>gran </a:t>
            </a:r>
            <a:r>
              <a:rPr lang="es-ES" sz="2800" b="1" dirty="0" smtClean="0"/>
              <a:t>Mariscal </a:t>
            </a:r>
            <a:r>
              <a:rPr lang="es-ES" sz="2800" b="1" dirty="0"/>
              <a:t>de </a:t>
            </a:r>
            <a:r>
              <a:rPr lang="es-ES" sz="2800" b="1" dirty="0" smtClean="0"/>
              <a:t>Ayacucho</a:t>
            </a:r>
            <a:endParaRPr lang="es-ES" sz="28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D20-6473-4B90-9674-7A8B5CE22214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0055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648072"/>
          </a:xfrm>
        </p:spPr>
        <p:txBody>
          <a:bodyPr>
            <a:normAutofit/>
          </a:bodyPr>
          <a:lstStyle/>
          <a:p>
            <a:r>
              <a:rPr lang="es-ES" b="1" dirty="0" smtClean="0"/>
              <a:t>el gran mariscal de </a:t>
            </a:r>
            <a:r>
              <a:rPr lang="es-ES" b="1" dirty="0" err="1" smtClean="0"/>
              <a:t>ayacucho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529408"/>
            <a:ext cx="8686800" cy="5427984"/>
          </a:xfrm>
        </p:spPr>
        <p:txBody>
          <a:bodyPr>
            <a:noAutofit/>
          </a:bodyPr>
          <a:lstStyle/>
          <a:p>
            <a:pPr algn="just">
              <a:buFont typeface="Wingdings" charset="2"/>
              <a:buChar char="§"/>
            </a:pPr>
            <a:r>
              <a:rPr lang="es-ES" sz="2400" dirty="0" smtClean="0"/>
              <a:t>Su </a:t>
            </a:r>
            <a:r>
              <a:rPr lang="es-ES" sz="2400" dirty="0"/>
              <a:t>vida y obra </a:t>
            </a:r>
            <a:r>
              <a:rPr lang="es-ES" sz="2400" dirty="0" smtClean="0"/>
              <a:t>interesante, con aportes universales. Excepcional </a:t>
            </a:r>
            <a:r>
              <a:rPr lang="es-ES" sz="2400" dirty="0"/>
              <a:t>hombre de su tiempo, </a:t>
            </a:r>
            <a:r>
              <a:rPr lang="es-ES" sz="2400" dirty="0" smtClean="0"/>
              <a:t>Con reflexiones </a:t>
            </a:r>
            <a:r>
              <a:rPr lang="es-ES" sz="2400" dirty="0"/>
              <a:t>y preocupaciones por la libertad e </a:t>
            </a:r>
            <a:r>
              <a:rPr lang="es-ES" sz="2400" dirty="0" smtClean="0"/>
              <a:t>independencia. </a:t>
            </a:r>
            <a:r>
              <a:rPr lang="es-ES" sz="2400" dirty="0"/>
              <a:t>Junto con el ejército patriota, se dedicó a construir </a:t>
            </a:r>
            <a:r>
              <a:rPr lang="es-ES" sz="2400" dirty="0" smtClean="0"/>
              <a:t>una </a:t>
            </a:r>
            <a:r>
              <a:rPr lang="es-ES" sz="2400" dirty="0"/>
              <a:t>patria independiente </a:t>
            </a:r>
            <a:r>
              <a:rPr lang="es-ES" sz="2400" dirty="0" smtClean="0"/>
              <a:t>del dominio </a:t>
            </a:r>
            <a:r>
              <a:rPr lang="es-ES" sz="2400" dirty="0"/>
              <a:t>foráneo. </a:t>
            </a:r>
            <a:endParaRPr lang="es-EC" sz="2400" dirty="0"/>
          </a:p>
          <a:p>
            <a:pPr algn="just">
              <a:buFont typeface="Wingdings" charset="2"/>
              <a:buChar char="§"/>
            </a:pPr>
            <a:r>
              <a:rPr lang="es-ES" sz="2400" dirty="0" smtClean="0"/>
              <a:t>Testigo </a:t>
            </a:r>
            <a:r>
              <a:rPr lang="es-ES" sz="2400" dirty="0"/>
              <a:t>de una historia que se desarrolló con </a:t>
            </a:r>
            <a:r>
              <a:rPr lang="es-ES" sz="2400" dirty="0" smtClean="0"/>
              <a:t>violencia. Su </a:t>
            </a:r>
            <a:r>
              <a:rPr lang="es-ES" sz="2400" dirty="0"/>
              <a:t>pensamiento y su energía los concentró en </a:t>
            </a:r>
            <a:r>
              <a:rPr lang="es-ES" sz="2400" dirty="0" smtClean="0"/>
              <a:t>una </a:t>
            </a:r>
            <a:r>
              <a:rPr lang="es-ES" sz="2400" dirty="0"/>
              <a:t>espada para </a:t>
            </a:r>
            <a:r>
              <a:rPr lang="es-ES" sz="2400" dirty="0" smtClean="0"/>
              <a:t>romper </a:t>
            </a:r>
            <a:r>
              <a:rPr lang="es-ES" sz="2400" dirty="0"/>
              <a:t>las cadenas del odio y la </a:t>
            </a:r>
            <a:r>
              <a:rPr lang="es-ES" sz="2400" dirty="0" smtClean="0"/>
              <a:t>opresión, ignorancia </a:t>
            </a:r>
            <a:r>
              <a:rPr lang="es-ES" sz="2400" dirty="0"/>
              <a:t>y </a:t>
            </a:r>
            <a:r>
              <a:rPr lang="es-ES" sz="2400" dirty="0" smtClean="0"/>
              <a:t>sometimiento</a:t>
            </a:r>
            <a:r>
              <a:rPr lang="es-ES" sz="2400" dirty="0"/>
              <a:t>.</a:t>
            </a:r>
            <a:endParaRPr lang="es-EC" sz="2400" dirty="0"/>
          </a:p>
          <a:p>
            <a:pPr algn="just">
              <a:buFont typeface="Wingdings" charset="2"/>
              <a:buChar char="§"/>
            </a:pPr>
            <a:r>
              <a:rPr lang="es-ES" sz="2400" dirty="0" smtClean="0"/>
              <a:t>El </a:t>
            </a:r>
            <a:r>
              <a:rPr lang="es-ES" sz="2400" dirty="0"/>
              <a:t>despertar de América comienza con los primeros gritos de libertad de Bolívar y Sucre. </a:t>
            </a:r>
            <a:r>
              <a:rPr lang="es-ES" sz="2400" dirty="0" smtClean="0"/>
              <a:t>Impulsaron </a:t>
            </a:r>
            <a:r>
              <a:rPr lang="es-ES" sz="2400" dirty="0"/>
              <a:t>a Venezuela, Colombia, </a:t>
            </a:r>
            <a:r>
              <a:rPr lang="es-ES" sz="2400" dirty="0" smtClean="0"/>
              <a:t>Bolivia, </a:t>
            </a:r>
            <a:r>
              <a:rPr lang="es-ES" sz="2400" dirty="0"/>
              <a:t>Ecuador y Perú, a emprender la independencia. </a:t>
            </a:r>
            <a:r>
              <a:rPr lang="es-ES" sz="2400" dirty="0" smtClean="0"/>
              <a:t>Dedicaron </a:t>
            </a:r>
            <a:r>
              <a:rPr lang="es-ES" sz="2400" dirty="0"/>
              <a:t>su vida, </a:t>
            </a:r>
            <a:r>
              <a:rPr lang="es-ES" sz="2400" dirty="0" smtClean="0"/>
              <a:t>para </a:t>
            </a:r>
            <a:r>
              <a:rPr lang="es-ES" sz="2400" dirty="0"/>
              <a:t>darnos el preciado don de la </a:t>
            </a:r>
            <a:r>
              <a:rPr lang="es-ES" sz="2400" dirty="0" smtClean="0"/>
              <a:t>libertad</a:t>
            </a:r>
            <a:r>
              <a:rPr lang="es-ES" sz="2400" dirty="0"/>
              <a:t>.</a:t>
            </a:r>
            <a:endParaRPr lang="es-EC" sz="24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D20-6473-4B90-9674-7A8B5CE22214}" type="slidenum">
              <a:rPr lang="es-EC" smtClean="0"/>
              <a:t>4</a:t>
            </a:fld>
            <a:endParaRPr lang="es-EC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58711"/>
            <a:ext cx="419159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6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effectLst/>
              </a:rPr>
              <a:t>el gran mariscal de </a:t>
            </a:r>
            <a:r>
              <a:rPr lang="es-ES" b="1" dirty="0" err="1" smtClean="0">
                <a:effectLst/>
              </a:rPr>
              <a:t>ayacucho</a:t>
            </a:r>
            <a:r>
              <a:rPr lang="es-ES" b="1" dirty="0" smtClean="0">
                <a:effectLst/>
              </a:rPr>
              <a:t> </a:t>
            </a:r>
            <a:r>
              <a:rPr lang="es-ES" dirty="0">
                <a:effectLst/>
              </a:rPr>
              <a:t>1795-1830</a:t>
            </a:r>
            <a:br>
              <a:rPr lang="es-ES" dirty="0">
                <a:effectLst/>
              </a:rPr>
            </a:br>
            <a:endParaRPr lang="es-EC" b="1" dirty="0">
              <a:effectLst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88142350"/>
              </p:ext>
            </p:extLst>
          </p:nvPr>
        </p:nvGraphicFramePr>
        <p:xfrm>
          <a:off x="107504" y="1412776"/>
          <a:ext cx="90364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467544" y="3429000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15 años </a:t>
            </a:r>
          </a:p>
          <a:p>
            <a:r>
              <a:rPr lang="es-ES" dirty="0" smtClean="0"/>
              <a:t>(1810)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2195736" y="3068960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18 años </a:t>
            </a:r>
          </a:p>
          <a:p>
            <a:r>
              <a:rPr lang="es-ES" dirty="0" smtClean="0"/>
              <a:t>(1813)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3995936" y="2564904"/>
            <a:ext cx="1417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 los 23 años </a:t>
            </a:r>
          </a:p>
          <a:p>
            <a:r>
              <a:rPr lang="es-ES" dirty="0" smtClean="0"/>
              <a:t>(1818)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7020272" y="1124744"/>
            <a:ext cx="2349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 los 25 años luego</a:t>
            </a:r>
          </a:p>
          <a:p>
            <a:r>
              <a:rPr lang="es-ES" dirty="0"/>
              <a:t>d</a:t>
            </a:r>
            <a:r>
              <a:rPr lang="es-ES" dirty="0" smtClean="0"/>
              <a:t>e independencia</a:t>
            </a:r>
          </a:p>
          <a:p>
            <a:r>
              <a:rPr lang="es-ES" dirty="0" smtClean="0"/>
              <a:t>Guayaquil. </a:t>
            </a:r>
          </a:p>
          <a:p>
            <a:r>
              <a:rPr lang="es-ES" dirty="0" smtClean="0"/>
              <a:t>9 Oct 1820</a:t>
            </a:r>
            <a:endParaRPr lang="es-ES" dirty="0"/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D20-6473-4B90-9674-7A8B5CE22214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6690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83EBD1-537B-6946-841D-D10920BA7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CF9B32-BB01-FC40-9837-6E46096EC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6C2966-2B40-7041-9A9D-4C6D27729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0B7976-8E43-1540-8A00-BE4115DB5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BDE793-028B-6443-AA62-5372D018C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9A29E8-02AA-434A-9BC6-E536C8949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4C52F2-E7C0-6C48-BDBD-18BF76062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BD6631-7F37-FA47-AB01-3D14D9E47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49953A-CA95-4C4C-823A-FAA998BC8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07632B-EBA6-9B43-BD2F-A98EB3D10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C48B80-16A4-D041-A3E8-5E05AF770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30581B-B5F5-9A44-A38C-653E0222D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A77AB3-122D-9348-98B3-241E605C9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D635DA-6F52-5546-92C2-A9838CC96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effectLst/>
              </a:rPr>
              <a:t>el gran mariscal de </a:t>
            </a:r>
            <a:r>
              <a:rPr lang="es-ES" b="1" dirty="0" err="1" smtClean="0">
                <a:effectLst/>
              </a:rPr>
              <a:t>ayacucho</a:t>
            </a:r>
            <a:r>
              <a:rPr lang="es-ES" b="1" dirty="0" smtClean="0">
                <a:effectLst/>
              </a:rPr>
              <a:t> </a:t>
            </a:r>
            <a:r>
              <a:rPr lang="es-ES" dirty="0">
                <a:effectLst/>
              </a:rPr>
              <a:t>1795-1830</a:t>
            </a:r>
            <a:br>
              <a:rPr lang="es-ES" dirty="0">
                <a:effectLst/>
              </a:rPr>
            </a:br>
            <a:endParaRPr lang="es-EC" b="1" dirty="0">
              <a:effectLst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35196999"/>
              </p:ext>
            </p:extLst>
          </p:nvPr>
        </p:nvGraphicFramePr>
        <p:xfrm>
          <a:off x="107504" y="1412776"/>
          <a:ext cx="90364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79512" y="3212976"/>
            <a:ext cx="1085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26 años </a:t>
            </a:r>
          </a:p>
          <a:p>
            <a:r>
              <a:rPr lang="es-EC" dirty="0" smtClean="0"/>
              <a:t>12 </a:t>
            </a:r>
            <a:r>
              <a:rPr lang="es-EC" dirty="0"/>
              <a:t>de </a:t>
            </a:r>
            <a:r>
              <a:rPr lang="es-EC" dirty="0" smtClean="0"/>
              <a:t>sep</a:t>
            </a:r>
          </a:p>
          <a:p>
            <a:r>
              <a:rPr lang="es-EC" dirty="0" smtClean="0"/>
              <a:t>1821 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4088413" y="2638653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27 años </a:t>
            </a:r>
          </a:p>
          <a:p>
            <a:r>
              <a:rPr lang="es-ES" dirty="0" smtClean="0"/>
              <a:t>(1822)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7452320" y="1015568"/>
            <a:ext cx="1691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dirty="0" smtClean="0"/>
              <a:t>A los 30 años</a:t>
            </a:r>
          </a:p>
          <a:p>
            <a:pPr lvl="0"/>
            <a:r>
              <a:rPr lang="es-EC" dirty="0" smtClean="0"/>
              <a:t>6 </a:t>
            </a:r>
            <a:r>
              <a:rPr lang="es-EC" dirty="0"/>
              <a:t>de </a:t>
            </a:r>
            <a:r>
              <a:rPr lang="es-EC" dirty="0" smtClean="0"/>
              <a:t>octubre 1825. Elegido </a:t>
            </a:r>
            <a:r>
              <a:rPr lang="es-EC" b="1" dirty="0" smtClean="0"/>
              <a:t>1er presidente Bolivia </a:t>
            </a:r>
            <a:endParaRPr lang="es-ES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580112" y="1844824"/>
            <a:ext cx="15267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A los 29 años</a:t>
            </a:r>
          </a:p>
          <a:p>
            <a:r>
              <a:rPr lang="es-EC" dirty="0" smtClean="0"/>
              <a:t>Junín 6 agosto</a:t>
            </a:r>
          </a:p>
          <a:p>
            <a:r>
              <a:rPr lang="es-ES" dirty="0" smtClean="0"/>
              <a:t>(1824)</a:t>
            </a:r>
            <a:endParaRPr lang="es-ES" dirty="0"/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D20-6473-4B90-9674-7A8B5CE22214}" type="slidenum">
              <a:rPr lang="es-EC" smtClean="0"/>
              <a:t>6</a:t>
            </a:fld>
            <a:endParaRPr lang="es-EC"/>
          </a:p>
        </p:txBody>
      </p:sp>
      <p:cxnSp>
        <p:nvCxnSpPr>
          <p:cNvPr id="4" name="3 Conector recto"/>
          <p:cNvCxnSpPr/>
          <p:nvPr/>
        </p:nvCxnSpPr>
        <p:spPr>
          <a:xfrm>
            <a:off x="7452320" y="602128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7236296" y="6021288"/>
            <a:ext cx="17281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41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83EBD1-537B-6946-841D-D10920BA7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CF9B32-BB01-FC40-9837-6E46096EC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6C2966-2B40-7041-9A9D-4C6D27729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0B7976-8E43-1540-8A00-BE4115DB5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BDE793-028B-6443-AA62-5372D018C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9A29E8-02AA-434A-9BC6-E536C8949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4C52F2-E7C0-6C48-BDBD-18BF76062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BD6631-7F37-FA47-AB01-3D14D9E47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49953A-CA95-4C4C-823A-FAA998BC8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07632B-EBA6-9B43-BD2F-A98EB3D10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C48B80-16A4-D041-A3E8-5E05AF770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30581B-B5F5-9A44-A38C-653E0222D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A77AB3-122D-9348-98B3-241E605C9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D635DA-6F52-5546-92C2-A9838CC96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Sucre como diplomático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charset="2"/>
              <a:buChar char="§"/>
            </a:pPr>
            <a:r>
              <a:rPr lang="es-ES" dirty="0"/>
              <a:t>Sucre vencía a los españoles </a:t>
            </a:r>
            <a:r>
              <a:rPr lang="es-ES" dirty="0" smtClean="0"/>
              <a:t>no </a:t>
            </a:r>
            <a:r>
              <a:rPr lang="es-ES" dirty="0"/>
              <a:t>sólo en el campo de la batalla sino también en el terreno de la discusión </a:t>
            </a:r>
            <a:r>
              <a:rPr lang="es-ES" dirty="0" smtClean="0"/>
              <a:t>diplomática.</a:t>
            </a:r>
            <a:endParaRPr lang="es-EC" dirty="0"/>
          </a:p>
          <a:p>
            <a:pPr algn="just">
              <a:buFont typeface="Wingdings" charset="2"/>
              <a:buChar char="§"/>
            </a:pPr>
            <a:endParaRPr lang="es-EC" dirty="0"/>
          </a:p>
          <a:p>
            <a:pPr algn="just">
              <a:buFont typeface="Wingdings" charset="2"/>
              <a:buChar char="§"/>
            </a:pPr>
            <a:r>
              <a:rPr lang="es-ES" dirty="0" smtClean="0"/>
              <a:t>En </a:t>
            </a:r>
            <a:r>
              <a:rPr lang="es-ES" dirty="0"/>
              <a:t>los Congresos Sucre se manifestó moderado en sus opiniones, lleno de benevolencia para con todos, </a:t>
            </a:r>
            <a:r>
              <a:rPr lang="es-ES" b="1" dirty="0"/>
              <a:t>asombra una moderación tan grande, con méritos tan eminentes en un joven militar que nunca demostró envanecimiento</a:t>
            </a:r>
            <a:r>
              <a:rPr lang="es-ES" dirty="0"/>
              <a:t>.</a:t>
            </a:r>
            <a:endParaRPr lang="es-EC" dirty="0"/>
          </a:p>
          <a:p>
            <a:pPr>
              <a:buFont typeface="Wingdings" charset="2"/>
              <a:buChar char="§"/>
            </a:pP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D20-6473-4B90-9674-7A8B5CE22214}" type="slidenum">
              <a:rPr lang="es-EC" smtClean="0"/>
              <a:t>7</a:t>
            </a:fld>
            <a:endParaRPr lang="es-EC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6046184"/>
            <a:ext cx="419159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9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/>
              <a:t>VIDA MILITAR DEL MARISCAL: SUS BATALLAS</a:t>
            </a:r>
            <a:endParaRPr lang="es-EC" sz="2800" b="1" dirty="0"/>
          </a:p>
        </p:txBody>
      </p:sp>
      <p:pic>
        <p:nvPicPr>
          <p:cNvPr id="4" name="Picture 6" descr="http://i774.photobucket.com/albums/yy24/zonaw/Captura%20de%20pantalla%202015-05-19%20a%20las%2016.05.5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9963"/>
            <a:ext cx="4392488" cy="34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5220072" y="1700808"/>
            <a:ext cx="3600400" cy="42484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C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954488" y="1662947"/>
            <a:ext cx="4131568" cy="3587229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dirty="0" smtClean="0"/>
              <a:t>«La más halagüeña de todas las recompensas es la de haber servido fiel y útilmente a la patria, a la cual la misma vida, es un justo sacrificio que le tributan sus hijos»</a:t>
            </a:r>
            <a:endParaRPr lang="es-EC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611560" y="5487177"/>
            <a:ext cx="8208912" cy="936103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dirty="0" smtClean="0"/>
              <a:t>Sucre fue un hombre que hasta en la guerra había procurado evitar el derramamiento excesivo de sangre </a:t>
            </a:r>
            <a:endParaRPr lang="es-EC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D20-6473-4B90-9674-7A8B5CE22214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9747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792088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El Armisticio de Santa Ana</a:t>
            </a:r>
            <a:r>
              <a:rPr lang="es-EC" b="1" dirty="0"/>
              <a:t/>
            </a:r>
            <a:br>
              <a:rPr lang="es-EC" b="1" dirty="0"/>
            </a:b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400600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charset="2"/>
              <a:buChar char="§"/>
            </a:pPr>
            <a:r>
              <a:rPr lang="es-ES" dirty="0"/>
              <a:t>Tras la liberación de </a:t>
            </a:r>
            <a:r>
              <a:rPr lang="es-ES" dirty="0" smtClean="0"/>
              <a:t>la Nueva Granada y creada la República de Colombia, Bolívar </a:t>
            </a:r>
            <a:r>
              <a:rPr lang="es-ES" dirty="0"/>
              <a:t>firma con el general </a:t>
            </a:r>
            <a:r>
              <a:rPr lang="es-ES" dirty="0" smtClean="0"/>
              <a:t>español Pablo Morillo, </a:t>
            </a:r>
            <a:r>
              <a:rPr lang="es-ES" dirty="0"/>
              <a:t>el 26 de noviembre de 1820, </a:t>
            </a:r>
            <a:r>
              <a:rPr lang="es-ES" dirty="0" smtClean="0"/>
              <a:t>un </a:t>
            </a:r>
            <a:r>
              <a:rPr lang="es-ES" b="1" dirty="0" smtClean="0"/>
              <a:t>Armisticio </a:t>
            </a:r>
            <a:r>
              <a:rPr lang="es-ES" dirty="0"/>
              <a:t> </a:t>
            </a:r>
            <a:r>
              <a:rPr lang="es-ES" dirty="0" smtClean="0"/>
              <a:t>y un </a:t>
            </a:r>
            <a:r>
              <a:rPr lang="es-ES" dirty="0"/>
              <a:t>Tratado de Regularización de la Guerra. </a:t>
            </a:r>
            <a:endParaRPr lang="es-ES" dirty="0" smtClean="0"/>
          </a:p>
          <a:p>
            <a:pPr algn="just">
              <a:buFont typeface="Wingdings" charset="2"/>
              <a:buChar char="§"/>
            </a:pPr>
            <a:r>
              <a:rPr lang="es-ES" dirty="0" smtClean="0"/>
              <a:t>Sucre </a:t>
            </a:r>
            <a:r>
              <a:rPr lang="es-ES" dirty="0"/>
              <a:t>redactó </a:t>
            </a:r>
            <a:r>
              <a:rPr lang="es-ES" dirty="0" smtClean="0"/>
              <a:t>este </a:t>
            </a:r>
            <a:r>
              <a:rPr lang="es-ES" b="1" dirty="0" smtClean="0"/>
              <a:t>Tratado de Armisticio y Regularización de la Guerra, </a:t>
            </a:r>
            <a:r>
              <a:rPr lang="es-ES" dirty="0" smtClean="0"/>
              <a:t> </a:t>
            </a:r>
            <a:r>
              <a:rPr lang="es-ES" dirty="0"/>
              <a:t>considerado por Bolívar como "</a:t>
            </a:r>
            <a:r>
              <a:rPr lang="es-ES" i="1" dirty="0"/>
              <a:t>el más bello monumento de la piedad aplicada a la guerra</a:t>
            </a:r>
            <a:r>
              <a:rPr lang="es-ES" dirty="0"/>
              <a:t>". </a:t>
            </a:r>
            <a:endParaRPr lang="es-EC" dirty="0"/>
          </a:p>
          <a:p>
            <a:pPr algn="just">
              <a:buFont typeface="Wingdings" charset="2"/>
              <a:buChar char="§"/>
            </a:pPr>
            <a:r>
              <a:rPr lang="es-ES" dirty="0"/>
              <a:t>La importancia de los documentos </a:t>
            </a:r>
            <a:r>
              <a:rPr lang="es-ES" dirty="0" smtClean="0"/>
              <a:t>fue </a:t>
            </a:r>
            <a:r>
              <a:rPr lang="es-ES" dirty="0"/>
              <a:t>la paralización temporal de las luchas entre los patriotas y los realistas, y el fin de la </a:t>
            </a:r>
            <a:r>
              <a:rPr lang="es-ES" dirty="0" smtClean="0"/>
              <a:t>guerra a muerte </a:t>
            </a:r>
            <a:r>
              <a:rPr lang="es-ES" dirty="0"/>
              <a:t>iniciada en 1813. </a:t>
            </a:r>
            <a:endParaRPr lang="es-EC" dirty="0"/>
          </a:p>
          <a:p>
            <a:pPr algn="just">
              <a:buFont typeface="Wingdings" charset="2"/>
              <a:buChar char="§"/>
            </a:pPr>
            <a:r>
              <a:rPr lang="es-ES" dirty="0" smtClean="0"/>
              <a:t>hito </a:t>
            </a:r>
            <a:r>
              <a:rPr lang="es-ES" dirty="0"/>
              <a:t>en derecho internacional, pues Sucre fijó </a:t>
            </a:r>
            <a:r>
              <a:rPr lang="es-ES" dirty="0" smtClean="0"/>
              <a:t>el </a:t>
            </a:r>
            <a:r>
              <a:rPr lang="es-ES" dirty="0"/>
              <a:t>trato humanitario </a:t>
            </a:r>
            <a:r>
              <a:rPr lang="es-ES" dirty="0" smtClean="0"/>
              <a:t>para los </a:t>
            </a:r>
            <a:r>
              <a:rPr lang="es-ES" dirty="0"/>
              <a:t>vencidos </a:t>
            </a:r>
            <a:r>
              <a:rPr lang="es-ES" dirty="0" smtClean="0"/>
              <a:t>en </a:t>
            </a:r>
            <a:r>
              <a:rPr lang="es-ES" dirty="0"/>
              <a:t>una guerra. </a:t>
            </a:r>
            <a:r>
              <a:rPr lang="es-ES" dirty="0" smtClean="0"/>
              <a:t>Siendo pionero </a:t>
            </a:r>
            <a:r>
              <a:rPr lang="es-ES" dirty="0"/>
              <a:t>de los derechos </a:t>
            </a:r>
            <a:r>
              <a:rPr lang="es-ES" dirty="0" smtClean="0"/>
              <a:t>humanos</a:t>
            </a:r>
            <a:r>
              <a:rPr lang="es-ES" dirty="0"/>
              <a:t>.</a:t>
            </a:r>
            <a:r>
              <a:rPr lang="es-ES" dirty="0" smtClean="0"/>
              <a:t> </a:t>
            </a:r>
            <a:endParaRPr lang="es-EC" dirty="0"/>
          </a:p>
          <a:p>
            <a:pPr>
              <a:buFont typeface="Wingdings" charset="2"/>
              <a:buChar char="§"/>
            </a:pP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1D20-6473-4B90-9674-7A8B5CE22214}" type="slidenum">
              <a:rPr lang="es-EC" smtClean="0"/>
              <a:t>9</a:t>
            </a:fld>
            <a:endParaRPr lang="es-EC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071236"/>
            <a:ext cx="419159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8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1303</TotalTime>
  <Words>1598</Words>
  <Application>Microsoft Office PowerPoint</Application>
  <PresentationFormat>Presentación en pantalla (4:3)</PresentationFormat>
  <Paragraphs>169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Arial</vt:lpstr>
      <vt:lpstr>Calibri</vt:lpstr>
      <vt:lpstr>Wingdings</vt:lpstr>
      <vt:lpstr>Wingdings 2</vt:lpstr>
      <vt:lpstr>Viajes</vt:lpstr>
      <vt:lpstr> «Gloria al vencedor» le dijeron  A SUCRE.  Y EL RESPONDIÓ «honor al vencido»      Flor María sanchez, quito, 2016</vt:lpstr>
      <vt:lpstr>Presentación de PowerPoint</vt:lpstr>
      <vt:lpstr>Presentación de PowerPoint</vt:lpstr>
      <vt:lpstr>el gran mariscal de ayacucho</vt:lpstr>
      <vt:lpstr>el gran mariscal de ayacucho 1795-1830 </vt:lpstr>
      <vt:lpstr>el gran mariscal de ayacucho 1795-1830 </vt:lpstr>
      <vt:lpstr>Sucre como diplomático</vt:lpstr>
      <vt:lpstr>VIDA MILITAR DEL MARISCAL: SUS BATALLAS</vt:lpstr>
      <vt:lpstr>El Armisticio de Santa Ana </vt:lpstr>
      <vt:lpstr>Presentación de PowerPoint</vt:lpstr>
      <vt:lpstr>Campaña en Ecuador</vt:lpstr>
      <vt:lpstr>Batalla de Pichincha</vt:lpstr>
      <vt:lpstr>Batalla de Pichincha</vt:lpstr>
      <vt:lpstr>Batalla de ayacucho</vt:lpstr>
      <vt:lpstr>Batalla de ayacucho</vt:lpstr>
      <vt:lpstr>Batalla de ayacucho</vt:lpstr>
      <vt:lpstr>Batalla de tarqui</vt:lpstr>
      <vt:lpstr>La gran colombia</vt:lpstr>
      <vt:lpstr>ÚLTIMOS DÍAS DE SUCRE</vt:lpstr>
      <vt:lpstr>ÚLTIMOS DÍAS DE SUCRE</vt:lpstr>
      <vt:lpstr>ÚLTIMOS DÍAS DE SUCRE</vt:lpstr>
      <vt:lpstr>ÚLTIMOS DÍAS DE SUCRE</vt:lpstr>
      <vt:lpstr>Presentación de PowerPoint</vt:lpstr>
      <vt:lpstr>Sucre y la educación</vt:lpstr>
      <vt:lpstr>Sucre y la educación</vt:lpstr>
      <vt:lpstr>Sucre y la educación</vt:lpstr>
      <vt:lpstr>Resumen de Logros y obras destacadas</vt:lpstr>
      <vt:lpstr>Resumen de Logros y obras destacadas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«Gloria al vencedor…  «honor al vencido»</dc:title>
  <dc:creator>master</dc:creator>
  <cp:lastModifiedBy>S.P.  Jose G. Vargas</cp:lastModifiedBy>
  <cp:revision>207</cp:revision>
  <cp:lastPrinted>2016-06-21T21:13:39Z</cp:lastPrinted>
  <dcterms:created xsi:type="dcterms:W3CDTF">2016-06-17T17:14:40Z</dcterms:created>
  <dcterms:modified xsi:type="dcterms:W3CDTF">2016-06-28T13:37:29Z</dcterms:modified>
</cp:coreProperties>
</file>